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5" r:id="rId1"/>
  </p:sldMasterIdLst>
  <p:notesMasterIdLst>
    <p:notesMasterId r:id="rId3"/>
  </p:notesMasterIdLst>
  <p:sldIdLst>
    <p:sldId id="256" r:id="rId2"/>
  </p:sldIdLst>
  <p:sldSz cx="25203150" cy="32404050"/>
  <p:notesSz cx="6856413" cy="9083675"/>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E1"/>
    <a:srgbClr val="FFD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D96476-4A8D-45E2-B9D4-1DF642C858D9}" v="1" dt="2021-06-02T19:43:53.148"/>
  </p1510:revLst>
</p1510:revInfo>
</file>

<file path=ppt/tableStyles.xml><?xml version="1.0" encoding="utf-8"?>
<a:tblStyleLst xmlns:a="http://schemas.openxmlformats.org/drawingml/2006/main" def="{C7893414-2D6D-44F7-A9B4-18CA096F78B6}">
  <a:tblStyle styleId="{C7893414-2D6D-44F7-A9B4-18CA096F78B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0" d="100"/>
          <a:sy n="30" d="100"/>
        </p:scale>
        <p:origin x="740" y="-17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ek topcu" userId="03aa2e69d75e4dbf" providerId="LiveId" clId="{BFD96476-4A8D-45E2-B9D4-1DF642C858D9}"/>
    <pc:docChg chg="undo custSel modSld">
      <pc:chgData name="melek topcu" userId="03aa2e69d75e4dbf" providerId="LiveId" clId="{BFD96476-4A8D-45E2-B9D4-1DF642C858D9}" dt="2021-06-02T19:44:00.916" v="40" actId="1036"/>
      <pc:docMkLst>
        <pc:docMk/>
      </pc:docMkLst>
      <pc:sldChg chg="modSp mod">
        <pc:chgData name="melek topcu" userId="03aa2e69d75e4dbf" providerId="LiveId" clId="{BFD96476-4A8D-45E2-B9D4-1DF642C858D9}" dt="2021-06-02T19:44:00.916" v="40" actId="1036"/>
        <pc:sldMkLst>
          <pc:docMk/>
          <pc:sldMk cId="0" sldId="256"/>
        </pc:sldMkLst>
        <pc:spChg chg="mod">
          <ac:chgData name="melek topcu" userId="03aa2e69d75e4dbf" providerId="LiveId" clId="{BFD96476-4A8D-45E2-B9D4-1DF642C858D9}" dt="2021-06-02T19:44:00.916" v="40" actId="1036"/>
          <ac:spMkLst>
            <pc:docMk/>
            <pc:sldMk cId="0" sldId="256"/>
            <ac:spMk id="12" creationId="{E508E23A-2BF8-4232-805C-227970A91E00}"/>
          </ac:spMkLst>
        </pc:spChg>
        <pc:spChg chg="mod">
          <ac:chgData name="melek topcu" userId="03aa2e69d75e4dbf" providerId="LiveId" clId="{BFD96476-4A8D-45E2-B9D4-1DF642C858D9}" dt="2021-06-02T19:42:11.687" v="2" actId="20577"/>
          <ac:spMkLst>
            <pc:docMk/>
            <pc:sldMk cId="0" sldId="256"/>
            <ac:spMk id="27" creationId="{FC2C607F-BA73-455D-8353-8A56DBE5D87B}"/>
          </ac:spMkLst>
        </pc:spChg>
        <pc:spChg chg="mod">
          <ac:chgData name="melek topcu" userId="03aa2e69d75e4dbf" providerId="LiveId" clId="{BFD96476-4A8D-45E2-B9D4-1DF642C858D9}" dt="2021-06-02T19:43:21.483" v="36" actId="20577"/>
          <ac:spMkLst>
            <pc:docMk/>
            <pc:sldMk cId="0" sldId="256"/>
            <ac:spMk id="29" creationId="{FA8955DF-B0C5-459B-B8CB-8B750355814E}"/>
          </ac:spMkLst>
        </pc:spChg>
        <pc:graphicFrameChg chg="mod">
          <ac:chgData name="melek topcu" userId="03aa2e69d75e4dbf" providerId="LiveId" clId="{BFD96476-4A8D-45E2-B9D4-1DF642C858D9}" dt="2021-06-02T19:43:53.133" v="37" actId="14100"/>
          <ac:graphicFrameMkLst>
            <pc:docMk/>
            <pc:sldMk cId="0" sldId="256"/>
            <ac:graphicFrameMk id="9" creationId="{98D99D11-E1E1-47BD-820D-A76AEACBDE6D}"/>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03aa2e69d75e4dbf/Masa&#252;st&#252;/bilimsellik%20grafik.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03aa2e69d75e4dbf/Masa&#252;st&#252;/bilimsellik%20grafik.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03aa2e69d75e4dbf/Masa&#252;st&#252;/bilimsellik%20grafik.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751639958793241"/>
          <c:y val="8.0697486595120965E-2"/>
          <c:w val="0.39702222477296711"/>
          <c:h val="0.75292741143380038"/>
        </c:manualLayout>
      </c:layout>
      <c:pieChart>
        <c:varyColors val="1"/>
        <c:ser>
          <c:idx val="0"/>
          <c:order val="0"/>
          <c:dPt>
            <c:idx val="0"/>
            <c:bubble3D val="0"/>
            <c:spPr>
              <a:solidFill>
                <a:srgbClr val="C00000"/>
              </a:solidFill>
              <a:ln w="19050">
                <a:solidFill>
                  <a:schemeClr val="lt1"/>
                </a:solidFill>
              </a:ln>
              <a:effectLst/>
            </c:spPr>
            <c:extLst>
              <c:ext xmlns:c16="http://schemas.microsoft.com/office/drawing/2014/chart" uri="{C3380CC4-5D6E-409C-BE32-E72D297353CC}">
                <c16:uniqueId val="{00000001-491C-41C0-A9A7-D1A2C9B9C1CF}"/>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491C-41C0-A9A7-D1A2C9B9C1CF}"/>
              </c:ext>
            </c:extLst>
          </c:dPt>
          <c:dLbls>
            <c:dLbl>
              <c:idx val="0"/>
              <c:layout>
                <c:manualLayout>
                  <c:x val="5.6914703454232558E-2"/>
                  <c:y val="3.26578558895940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1C-41C0-A9A7-D1A2C9B9C1CF}"/>
                </c:ext>
              </c:extLst>
            </c:dLbl>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'[bilimsellik grafik.xlsx]Sayfa1 (2)'!$B$3:$B$4</c:f>
              <c:strCache>
                <c:ptCount val="2"/>
                <c:pt idx="0">
                  <c:v>Yes. Hormone deficiency can trigger another disease</c:v>
                </c:pt>
                <c:pt idx="1">
                  <c:v>No. It is a natural course of aging</c:v>
                </c:pt>
              </c:strCache>
            </c:strRef>
          </c:cat>
          <c:val>
            <c:numRef>
              <c:f>'[bilimsellik grafik.xlsx]Sayfa1 (2)'!$C$3:$C$4</c:f>
              <c:numCache>
                <c:formatCode>0.00%</c:formatCode>
                <c:ptCount val="2"/>
                <c:pt idx="0">
                  <c:v>5.7000000000000002E-2</c:v>
                </c:pt>
                <c:pt idx="1">
                  <c:v>0.94299999999999995</c:v>
                </c:pt>
              </c:numCache>
            </c:numRef>
          </c:val>
          <c:extLst>
            <c:ext xmlns:c16="http://schemas.microsoft.com/office/drawing/2014/chart" uri="{C3380CC4-5D6E-409C-BE32-E72D297353CC}">
              <c16:uniqueId val="{00000004-491C-41C0-A9A7-D1A2C9B9C1C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5809018067722769E-5"/>
          <c:y val="0.86650000273866445"/>
          <c:w val="0.99861711226277938"/>
          <c:h val="0.13201705463529562"/>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cmpd="sng">
      <a:solidFill>
        <a:srgbClr val="C00000"/>
      </a:solidFill>
    </a:ln>
    <a:effectLst/>
  </c:spPr>
  <c:txPr>
    <a:bodyPr/>
    <a:lstStyle/>
    <a:p>
      <a:pPr>
        <a:defRPr>
          <a:solidFill>
            <a:sysClr val="windowText" lastClr="000000"/>
          </a:solidFill>
        </a:defRPr>
      </a:pPr>
      <a:endParaRPr lang="tr-T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811862355621395E-2"/>
          <c:y val="0.12372388513676709"/>
          <c:w val="0.97037623245051541"/>
          <c:h val="0.71944304120820424"/>
        </c:manualLayout>
      </c:layout>
      <c:barChart>
        <c:barDir val="col"/>
        <c:grouping val="clustered"/>
        <c:varyColors val="0"/>
        <c:ser>
          <c:idx val="0"/>
          <c:order val="0"/>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'[bilimsellik grafik.xlsx]Sayfa1 (3)'!$B$3:$B$6</c:f>
              <c:strCache>
                <c:ptCount val="4"/>
                <c:pt idx="0">
                  <c:v>Mass media </c:v>
                </c:pt>
                <c:pt idx="1">
                  <c:v>Physician</c:v>
                </c:pt>
                <c:pt idx="2">
                  <c:v>Family</c:v>
                </c:pt>
                <c:pt idx="3">
                  <c:v>Friends</c:v>
                </c:pt>
              </c:strCache>
            </c:strRef>
          </c:cat>
          <c:val>
            <c:numRef>
              <c:f>'[bilimsellik grafik.xlsx]Sayfa1 (3)'!$C$3:$C$6</c:f>
              <c:numCache>
                <c:formatCode>0.00%</c:formatCode>
                <c:ptCount val="4"/>
                <c:pt idx="0">
                  <c:v>0.57140000000000002</c:v>
                </c:pt>
                <c:pt idx="1">
                  <c:v>0.55200000000000005</c:v>
                </c:pt>
                <c:pt idx="2">
                  <c:v>0.39</c:v>
                </c:pt>
                <c:pt idx="3">
                  <c:v>0.36099999999999999</c:v>
                </c:pt>
              </c:numCache>
            </c:numRef>
          </c:val>
          <c:extLst>
            <c:ext xmlns:c16="http://schemas.microsoft.com/office/drawing/2014/chart" uri="{C3380CC4-5D6E-409C-BE32-E72D297353CC}">
              <c16:uniqueId val="{00000000-A7AE-4343-9764-F4D08557475F}"/>
            </c:ext>
          </c:extLst>
        </c:ser>
        <c:dLbls>
          <c:showLegendKey val="0"/>
          <c:showVal val="0"/>
          <c:showCatName val="0"/>
          <c:showSerName val="0"/>
          <c:showPercent val="0"/>
          <c:showBubbleSize val="0"/>
        </c:dLbls>
        <c:gapWidth val="219"/>
        <c:overlap val="-27"/>
        <c:axId val="2076170528"/>
        <c:axId val="2076170944"/>
      </c:barChart>
      <c:catAx>
        <c:axId val="20761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crossAx val="2076170944"/>
        <c:crosses val="autoZero"/>
        <c:auto val="1"/>
        <c:lblAlgn val="ctr"/>
        <c:lblOffset val="100"/>
        <c:noMultiLvlLbl val="0"/>
      </c:catAx>
      <c:valAx>
        <c:axId val="2076170944"/>
        <c:scaling>
          <c:orientation val="minMax"/>
        </c:scaling>
        <c:delete val="1"/>
        <c:axPos val="l"/>
        <c:numFmt formatCode="0.00%" sourceLinked="1"/>
        <c:majorTickMark val="none"/>
        <c:minorTickMark val="none"/>
        <c:tickLblPos val="nextTo"/>
        <c:crossAx val="2076170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solidFill>
        <a:srgbClr val="C00000"/>
      </a:solidFill>
    </a:ln>
    <a:effectLst/>
  </c:spPr>
  <c:txPr>
    <a:bodyPr/>
    <a:lstStyle/>
    <a:p>
      <a:pPr>
        <a:defRPr>
          <a:solidFill>
            <a:sysClr val="windowText" lastClr="000000"/>
          </a:solidFill>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84476391921045E-2"/>
          <c:y val="6.1237521473691804E-2"/>
          <c:w val="0.34761749944900294"/>
          <c:h val="0.72971325955871813"/>
        </c:manualLayout>
      </c:layout>
      <c:pieChart>
        <c:varyColors val="1"/>
        <c:ser>
          <c:idx val="0"/>
          <c:order val="0"/>
          <c:dPt>
            <c:idx val="0"/>
            <c:bubble3D val="0"/>
            <c:spPr>
              <a:solidFill>
                <a:srgbClr val="C00000"/>
              </a:solidFill>
              <a:ln w="19050">
                <a:solidFill>
                  <a:schemeClr val="lt1"/>
                </a:solidFill>
              </a:ln>
              <a:effectLst/>
            </c:spPr>
            <c:extLst>
              <c:ext xmlns:c16="http://schemas.microsoft.com/office/drawing/2014/chart" uri="{C3380CC4-5D6E-409C-BE32-E72D297353CC}">
                <c16:uniqueId val="{00000001-2CD0-44C2-B74D-6B9CCD6B98B0}"/>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2CD0-44C2-B74D-6B9CCD6B98B0}"/>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2CD0-44C2-B74D-6B9CCD6B98B0}"/>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2CD0-44C2-B74D-6B9CCD6B98B0}"/>
              </c:ext>
            </c:extLst>
          </c:dPt>
          <c:dLbls>
            <c:dLbl>
              <c:idx val="3"/>
              <c:layout>
                <c:manualLayout>
                  <c:x val="5.3397561149687564E-2"/>
                  <c:y val="9.61440842061826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CD0-44C2-B74D-6B9CCD6B98B0}"/>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'Sayfa1 (4)'!$B$3:$B$6</c:f>
              <c:strCache>
                <c:ptCount val="4"/>
                <c:pt idx="0">
                  <c:v>Negative</c:v>
                </c:pt>
                <c:pt idx="1">
                  <c:v>Other </c:v>
                </c:pt>
                <c:pt idx="2">
                  <c:v>Positive</c:v>
                </c:pt>
                <c:pt idx="3">
                  <c:v>Neutral</c:v>
                </c:pt>
              </c:strCache>
            </c:strRef>
          </c:cat>
          <c:val>
            <c:numRef>
              <c:f>'Sayfa1 (4)'!$C$3:$C$6</c:f>
              <c:numCache>
                <c:formatCode>0.00%</c:formatCode>
                <c:ptCount val="4"/>
                <c:pt idx="0">
                  <c:v>0.45700000000000002</c:v>
                </c:pt>
                <c:pt idx="1">
                  <c:v>0.34599999999999997</c:v>
                </c:pt>
                <c:pt idx="2">
                  <c:v>0.124</c:v>
                </c:pt>
                <c:pt idx="3">
                  <c:v>7.2999999999999995E-2</c:v>
                </c:pt>
              </c:numCache>
            </c:numRef>
          </c:val>
          <c:extLst>
            <c:ext xmlns:c16="http://schemas.microsoft.com/office/drawing/2014/chart" uri="{C3380CC4-5D6E-409C-BE32-E72D297353CC}">
              <c16:uniqueId val="{00000008-2CD0-44C2-B74D-6B9CCD6B98B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2953739269262691E-2"/>
          <c:y val="0.82657869518214366"/>
          <c:w val="0.41864733224193873"/>
          <c:h val="0.13805313321046714"/>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solidFill>
        <a:srgbClr val="C00000"/>
      </a:solidFill>
    </a:ln>
    <a:effectLst/>
  </c:spPr>
  <c:txPr>
    <a:bodyPr/>
    <a:lstStyle/>
    <a:p>
      <a:pPr>
        <a:defRPr>
          <a:solidFill>
            <a:sysClr val="windowText" lastClr="000000"/>
          </a:solidFill>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1580381634360402"/>
          <c:y val="0.34921039137313181"/>
          <c:w val="0.37423777247626128"/>
          <c:h val="0.76461219760881816"/>
        </c:manualLayout>
      </c:layout>
      <c:pieChart>
        <c:varyColors val="1"/>
        <c:ser>
          <c:idx val="0"/>
          <c:order val="0"/>
          <c:dPt>
            <c:idx val="0"/>
            <c:bubble3D val="0"/>
            <c:spPr>
              <a:solidFill>
                <a:srgbClr val="C00000"/>
              </a:solidFill>
              <a:ln w="19050">
                <a:solidFill>
                  <a:schemeClr val="lt1"/>
                </a:solidFill>
              </a:ln>
              <a:effectLst/>
            </c:spPr>
            <c:extLst>
              <c:ext xmlns:c16="http://schemas.microsoft.com/office/drawing/2014/chart" uri="{C3380CC4-5D6E-409C-BE32-E72D297353CC}">
                <c16:uniqueId val="{00000001-68E6-47B9-945E-DA4CD21783CF}"/>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68E6-47B9-945E-DA4CD21783CF}"/>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68E6-47B9-945E-DA4CD21783CF}"/>
              </c:ext>
            </c:extLst>
          </c:dPt>
          <c:dLbls>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'[bilimsellik grafik.xlsx]Sayfa1 (4)'!$E$3:$E$5</c:f>
              <c:strCache>
                <c:ptCount val="3"/>
                <c:pt idx="0">
                  <c:v>Adverse reaction</c:v>
                </c:pt>
                <c:pt idx="1">
                  <c:v>Concerns about developing cancer</c:v>
                </c:pt>
                <c:pt idx="2">
                  <c:v>Other </c:v>
                </c:pt>
              </c:strCache>
            </c:strRef>
          </c:cat>
          <c:val>
            <c:numRef>
              <c:f>'[bilimsellik grafik.xlsx]Sayfa1 (4)'!$F$3:$F$5</c:f>
              <c:numCache>
                <c:formatCode>0.00%</c:formatCode>
                <c:ptCount val="3"/>
                <c:pt idx="0">
                  <c:v>0.51400000000000001</c:v>
                </c:pt>
                <c:pt idx="1">
                  <c:v>0.26700000000000002</c:v>
                </c:pt>
                <c:pt idx="2">
                  <c:v>0.219</c:v>
                </c:pt>
              </c:numCache>
            </c:numRef>
          </c:val>
          <c:extLst>
            <c:ext xmlns:c16="http://schemas.microsoft.com/office/drawing/2014/chart" uri="{C3380CC4-5D6E-409C-BE32-E72D297353CC}">
              <c16:uniqueId val="{00000006-68E6-47B9-945E-DA4CD21783C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4947192180734687"/>
          <c:w val="0.84048601822867408"/>
          <c:h val="0.14943583047894052"/>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2950" y="681275"/>
            <a:ext cx="4571150" cy="34063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625" y="4314725"/>
            <a:ext cx="5485100" cy="408765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792775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625" y="4314725"/>
            <a:ext cx="5485100" cy="4087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2" name="Shape 82"/>
          <p:cNvSpPr>
            <a:spLocks noGrp="1" noRot="1" noChangeAspect="1"/>
          </p:cNvSpPr>
          <p:nvPr>
            <p:ph type="sldImg" idx="2"/>
          </p:nvPr>
        </p:nvSpPr>
        <p:spPr>
          <a:xfrm>
            <a:off x="2103438" y="681038"/>
            <a:ext cx="2649537" cy="34067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2630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EEDFB2-E04D-4040-9621-6C9372CE39B3}"/>
              </a:ext>
            </a:extLst>
          </p:cNvPr>
          <p:cNvSpPr>
            <a:spLocks noGrp="1"/>
          </p:cNvSpPr>
          <p:nvPr>
            <p:ph type="ctrTitle"/>
          </p:nvPr>
        </p:nvSpPr>
        <p:spPr>
          <a:xfrm>
            <a:off x="3150394" y="5303165"/>
            <a:ext cx="18902363" cy="11281410"/>
          </a:xfrm>
        </p:spPr>
        <p:txBody>
          <a:bodyPr anchor="b"/>
          <a:lstStyle>
            <a:lvl1pPr algn="ctr">
              <a:defRPr sz="12403"/>
            </a:lvl1pPr>
          </a:lstStyle>
          <a:p>
            <a:r>
              <a:rPr lang="tr-TR"/>
              <a:t>Asıl başlık stilini düzenlemek için tıklayın</a:t>
            </a:r>
          </a:p>
        </p:txBody>
      </p:sp>
      <p:sp>
        <p:nvSpPr>
          <p:cNvPr id="3" name="Alt Başlık 2">
            <a:extLst>
              <a:ext uri="{FF2B5EF4-FFF2-40B4-BE49-F238E27FC236}">
                <a16:creationId xmlns:a16="http://schemas.microsoft.com/office/drawing/2014/main" id="{5CFC3B9B-5B8E-45F0-B6DA-60F38657FC02}"/>
              </a:ext>
            </a:extLst>
          </p:cNvPr>
          <p:cNvSpPr>
            <a:spLocks noGrp="1"/>
          </p:cNvSpPr>
          <p:nvPr>
            <p:ph type="subTitle" idx="1"/>
          </p:nvPr>
        </p:nvSpPr>
        <p:spPr>
          <a:xfrm>
            <a:off x="3150394" y="17019630"/>
            <a:ext cx="18902363" cy="7823475"/>
          </a:xfrm>
        </p:spPr>
        <p:txBody>
          <a:bodyPr/>
          <a:lstStyle>
            <a:lvl1pPr marL="0" indent="0" algn="ctr">
              <a:buNone/>
              <a:defRPr sz="4961"/>
            </a:lvl1pPr>
            <a:lvl2pPr marL="945124" indent="0" algn="ctr">
              <a:buNone/>
              <a:defRPr sz="4134"/>
            </a:lvl2pPr>
            <a:lvl3pPr marL="1890248" indent="0" algn="ctr">
              <a:buNone/>
              <a:defRPr sz="3721"/>
            </a:lvl3pPr>
            <a:lvl4pPr marL="2835372" indent="0" algn="ctr">
              <a:buNone/>
              <a:defRPr sz="3308"/>
            </a:lvl4pPr>
            <a:lvl5pPr marL="3780495" indent="0" algn="ctr">
              <a:buNone/>
              <a:defRPr sz="3308"/>
            </a:lvl5pPr>
            <a:lvl6pPr marL="4725619" indent="0" algn="ctr">
              <a:buNone/>
              <a:defRPr sz="3308"/>
            </a:lvl6pPr>
            <a:lvl7pPr marL="5670743" indent="0" algn="ctr">
              <a:buNone/>
              <a:defRPr sz="3308"/>
            </a:lvl7pPr>
            <a:lvl8pPr marL="6615867" indent="0" algn="ctr">
              <a:buNone/>
              <a:defRPr sz="3308"/>
            </a:lvl8pPr>
            <a:lvl9pPr marL="7560991" indent="0" algn="ctr">
              <a:buNone/>
              <a:defRPr sz="3308"/>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702BAC6-251B-4921-B109-AAB71BC267EE}"/>
              </a:ext>
            </a:extLst>
          </p:cNvPr>
          <p:cNvSpPr>
            <a:spLocks noGrp="1"/>
          </p:cNvSpPr>
          <p:nvPr>
            <p:ph type="dt" sz="half" idx="10"/>
          </p:nvPr>
        </p:nvSpPr>
        <p:spPr/>
        <p:txBody>
          <a:bodyPr/>
          <a:lstStyle/>
          <a:p>
            <a:endParaRPr lang="tr-TR"/>
          </a:p>
        </p:txBody>
      </p:sp>
      <p:sp>
        <p:nvSpPr>
          <p:cNvPr id="5" name="Alt Bilgi Yer Tutucusu 4">
            <a:extLst>
              <a:ext uri="{FF2B5EF4-FFF2-40B4-BE49-F238E27FC236}">
                <a16:creationId xmlns:a16="http://schemas.microsoft.com/office/drawing/2014/main" id="{93CDFE50-EB59-4AEC-AA0F-58CA98D4F70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EE02A64-8897-4744-8A6C-560F9A5B5A56}"/>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47746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FEA163-977B-4351-93C0-A0B7A20A282A}"/>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0D22C9B-F3C1-4ABF-BC5F-7CCC722DF35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32D9A0E-DE0A-45F5-ABEF-0121E99EFC10}"/>
              </a:ext>
            </a:extLst>
          </p:cNvPr>
          <p:cNvSpPr>
            <a:spLocks noGrp="1"/>
          </p:cNvSpPr>
          <p:nvPr>
            <p:ph type="dt" sz="half" idx="10"/>
          </p:nvPr>
        </p:nvSpPr>
        <p:spPr/>
        <p:txBody>
          <a:bodyPr/>
          <a:lstStyle/>
          <a:p>
            <a:endParaRPr lang="tr-TR"/>
          </a:p>
        </p:txBody>
      </p:sp>
      <p:sp>
        <p:nvSpPr>
          <p:cNvPr id="5" name="Alt Bilgi Yer Tutucusu 4">
            <a:extLst>
              <a:ext uri="{FF2B5EF4-FFF2-40B4-BE49-F238E27FC236}">
                <a16:creationId xmlns:a16="http://schemas.microsoft.com/office/drawing/2014/main" id="{04D147A3-6426-4B08-8AD0-C16A1BF758A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382D75B-3A36-49CB-8233-D4ABD5215F3F}"/>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5520452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70DF627-07A3-4942-B026-CD32B90EAD1D}"/>
              </a:ext>
            </a:extLst>
          </p:cNvPr>
          <p:cNvSpPr>
            <a:spLocks noGrp="1"/>
          </p:cNvSpPr>
          <p:nvPr>
            <p:ph type="title" orient="vert"/>
          </p:nvPr>
        </p:nvSpPr>
        <p:spPr>
          <a:xfrm>
            <a:off x="18036004" y="1725215"/>
            <a:ext cx="5434429" cy="27460935"/>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ED65AAA-DCBC-4BE6-B685-29A1B72005EA}"/>
              </a:ext>
            </a:extLst>
          </p:cNvPr>
          <p:cNvSpPr>
            <a:spLocks noGrp="1"/>
          </p:cNvSpPr>
          <p:nvPr>
            <p:ph type="body" orient="vert" idx="1"/>
          </p:nvPr>
        </p:nvSpPr>
        <p:spPr>
          <a:xfrm>
            <a:off x="1732717" y="1725215"/>
            <a:ext cx="15988248" cy="2746093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D73AF9B-2664-4ED2-97B4-D95858E92957}"/>
              </a:ext>
            </a:extLst>
          </p:cNvPr>
          <p:cNvSpPr>
            <a:spLocks noGrp="1"/>
          </p:cNvSpPr>
          <p:nvPr>
            <p:ph type="dt" sz="half" idx="10"/>
          </p:nvPr>
        </p:nvSpPr>
        <p:spPr/>
        <p:txBody>
          <a:bodyPr/>
          <a:lstStyle/>
          <a:p>
            <a:endParaRPr lang="tr-TR"/>
          </a:p>
        </p:txBody>
      </p:sp>
      <p:sp>
        <p:nvSpPr>
          <p:cNvPr id="5" name="Alt Bilgi Yer Tutucusu 4">
            <a:extLst>
              <a:ext uri="{FF2B5EF4-FFF2-40B4-BE49-F238E27FC236}">
                <a16:creationId xmlns:a16="http://schemas.microsoft.com/office/drawing/2014/main" id="{4DF38520-8BB1-4DEC-94FA-62F4277EA22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DA9006E-A6B2-45D3-A919-6419B5170767}"/>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6186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D94E65-2352-4EEB-9464-FA9CAB53895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BC1A5DE-5A4F-43CC-B3E7-0071133D435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6CDE82A-D4E1-428A-9FA4-7254F2F16C70}"/>
              </a:ext>
            </a:extLst>
          </p:cNvPr>
          <p:cNvSpPr>
            <a:spLocks noGrp="1"/>
          </p:cNvSpPr>
          <p:nvPr>
            <p:ph type="dt" sz="half" idx="10"/>
          </p:nvPr>
        </p:nvSpPr>
        <p:spPr/>
        <p:txBody>
          <a:bodyPr/>
          <a:lstStyle/>
          <a:p>
            <a:endParaRPr lang="tr-TR"/>
          </a:p>
        </p:txBody>
      </p:sp>
      <p:sp>
        <p:nvSpPr>
          <p:cNvPr id="5" name="Alt Bilgi Yer Tutucusu 4">
            <a:extLst>
              <a:ext uri="{FF2B5EF4-FFF2-40B4-BE49-F238E27FC236}">
                <a16:creationId xmlns:a16="http://schemas.microsoft.com/office/drawing/2014/main" id="{294B9C57-682A-4FC2-AF86-85451EE0259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0BC4EF1-39B8-40B8-88CF-041373237AA4}"/>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9122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4291D9-CF7C-4F90-8574-2781415CFC4B}"/>
              </a:ext>
            </a:extLst>
          </p:cNvPr>
          <p:cNvSpPr>
            <a:spLocks noGrp="1"/>
          </p:cNvSpPr>
          <p:nvPr>
            <p:ph type="title"/>
          </p:nvPr>
        </p:nvSpPr>
        <p:spPr>
          <a:xfrm>
            <a:off x="1719590" y="8078515"/>
            <a:ext cx="21737717" cy="13479182"/>
          </a:xfrm>
        </p:spPr>
        <p:txBody>
          <a:bodyPr anchor="b"/>
          <a:lstStyle>
            <a:lvl1pPr>
              <a:defRPr sz="12403"/>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C349659-E840-4FF6-9E37-BCF45208A26E}"/>
              </a:ext>
            </a:extLst>
          </p:cNvPr>
          <p:cNvSpPr>
            <a:spLocks noGrp="1"/>
          </p:cNvSpPr>
          <p:nvPr>
            <p:ph type="body" idx="1"/>
          </p:nvPr>
        </p:nvSpPr>
        <p:spPr>
          <a:xfrm>
            <a:off x="1719590" y="21685215"/>
            <a:ext cx="21737717" cy="7088384"/>
          </a:xfrm>
        </p:spPr>
        <p:txBody>
          <a:bodyPr/>
          <a:lstStyle>
            <a:lvl1pPr marL="0" indent="0">
              <a:buNone/>
              <a:defRPr sz="4961">
                <a:solidFill>
                  <a:schemeClr val="tx1">
                    <a:tint val="75000"/>
                  </a:schemeClr>
                </a:solidFill>
              </a:defRPr>
            </a:lvl1pPr>
            <a:lvl2pPr marL="945124" indent="0">
              <a:buNone/>
              <a:defRPr sz="4134">
                <a:solidFill>
                  <a:schemeClr val="tx1">
                    <a:tint val="75000"/>
                  </a:schemeClr>
                </a:solidFill>
              </a:defRPr>
            </a:lvl2pPr>
            <a:lvl3pPr marL="1890248" indent="0">
              <a:buNone/>
              <a:defRPr sz="3721">
                <a:solidFill>
                  <a:schemeClr val="tx1">
                    <a:tint val="75000"/>
                  </a:schemeClr>
                </a:solidFill>
              </a:defRPr>
            </a:lvl3pPr>
            <a:lvl4pPr marL="2835372" indent="0">
              <a:buNone/>
              <a:defRPr sz="3308">
                <a:solidFill>
                  <a:schemeClr val="tx1">
                    <a:tint val="75000"/>
                  </a:schemeClr>
                </a:solidFill>
              </a:defRPr>
            </a:lvl4pPr>
            <a:lvl5pPr marL="3780495" indent="0">
              <a:buNone/>
              <a:defRPr sz="3308">
                <a:solidFill>
                  <a:schemeClr val="tx1">
                    <a:tint val="75000"/>
                  </a:schemeClr>
                </a:solidFill>
              </a:defRPr>
            </a:lvl5pPr>
            <a:lvl6pPr marL="4725619" indent="0">
              <a:buNone/>
              <a:defRPr sz="3308">
                <a:solidFill>
                  <a:schemeClr val="tx1">
                    <a:tint val="75000"/>
                  </a:schemeClr>
                </a:solidFill>
              </a:defRPr>
            </a:lvl6pPr>
            <a:lvl7pPr marL="5670743" indent="0">
              <a:buNone/>
              <a:defRPr sz="3308">
                <a:solidFill>
                  <a:schemeClr val="tx1">
                    <a:tint val="75000"/>
                  </a:schemeClr>
                </a:solidFill>
              </a:defRPr>
            </a:lvl7pPr>
            <a:lvl8pPr marL="6615867" indent="0">
              <a:buNone/>
              <a:defRPr sz="3308">
                <a:solidFill>
                  <a:schemeClr val="tx1">
                    <a:tint val="75000"/>
                  </a:schemeClr>
                </a:solidFill>
              </a:defRPr>
            </a:lvl8pPr>
            <a:lvl9pPr marL="7560991" indent="0">
              <a:buNone/>
              <a:defRPr sz="3308">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009B3591-58AD-4AC2-976B-6418C5B4817E}"/>
              </a:ext>
            </a:extLst>
          </p:cNvPr>
          <p:cNvSpPr>
            <a:spLocks noGrp="1"/>
          </p:cNvSpPr>
          <p:nvPr>
            <p:ph type="dt" sz="half" idx="10"/>
          </p:nvPr>
        </p:nvSpPr>
        <p:spPr/>
        <p:txBody>
          <a:bodyPr/>
          <a:lstStyle/>
          <a:p>
            <a:endParaRPr lang="tr-TR"/>
          </a:p>
        </p:txBody>
      </p:sp>
      <p:sp>
        <p:nvSpPr>
          <p:cNvPr id="5" name="Alt Bilgi Yer Tutucusu 4">
            <a:extLst>
              <a:ext uri="{FF2B5EF4-FFF2-40B4-BE49-F238E27FC236}">
                <a16:creationId xmlns:a16="http://schemas.microsoft.com/office/drawing/2014/main" id="{F47DC7BC-12E2-4FDD-BFD6-AD08C22FE4D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6CA6128-EFF4-421F-A7E3-FE41A32BFCB1}"/>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7224124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B83894-D20D-40AB-B82C-F7C033C666A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40BC54F-EB2E-4117-BC1C-4B60F4DE65C0}"/>
              </a:ext>
            </a:extLst>
          </p:cNvPr>
          <p:cNvSpPr>
            <a:spLocks noGrp="1"/>
          </p:cNvSpPr>
          <p:nvPr>
            <p:ph sz="half" idx="1"/>
          </p:nvPr>
        </p:nvSpPr>
        <p:spPr>
          <a:xfrm>
            <a:off x="1732716" y="8626078"/>
            <a:ext cx="10711339" cy="205600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20F2B66-60CE-4E90-B47A-D48C56E13D71}"/>
              </a:ext>
            </a:extLst>
          </p:cNvPr>
          <p:cNvSpPr>
            <a:spLocks noGrp="1"/>
          </p:cNvSpPr>
          <p:nvPr>
            <p:ph sz="half" idx="2"/>
          </p:nvPr>
        </p:nvSpPr>
        <p:spPr>
          <a:xfrm>
            <a:off x="12759095" y="8626078"/>
            <a:ext cx="10711339" cy="205600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A8B0F57A-AE44-4045-949D-1C557B0E5DC7}"/>
              </a:ext>
            </a:extLst>
          </p:cNvPr>
          <p:cNvSpPr>
            <a:spLocks noGrp="1"/>
          </p:cNvSpPr>
          <p:nvPr>
            <p:ph type="dt" sz="half" idx="10"/>
          </p:nvPr>
        </p:nvSpPr>
        <p:spPr/>
        <p:txBody>
          <a:bodyPr/>
          <a:lstStyle/>
          <a:p>
            <a:endParaRPr lang="tr-TR"/>
          </a:p>
        </p:txBody>
      </p:sp>
      <p:sp>
        <p:nvSpPr>
          <p:cNvPr id="6" name="Alt Bilgi Yer Tutucusu 5">
            <a:extLst>
              <a:ext uri="{FF2B5EF4-FFF2-40B4-BE49-F238E27FC236}">
                <a16:creationId xmlns:a16="http://schemas.microsoft.com/office/drawing/2014/main" id="{EC057D83-E731-43E6-9F10-9DE05BC9977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CC19554-85FB-4948-81AE-4225497DF794}"/>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3342419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3DB130-52D3-4BE7-A1E9-04C465A11266}"/>
              </a:ext>
            </a:extLst>
          </p:cNvPr>
          <p:cNvSpPr>
            <a:spLocks noGrp="1"/>
          </p:cNvSpPr>
          <p:nvPr>
            <p:ph type="title"/>
          </p:nvPr>
        </p:nvSpPr>
        <p:spPr>
          <a:xfrm>
            <a:off x="1735999" y="1725218"/>
            <a:ext cx="21737717" cy="6263285"/>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6272821-84A3-467A-A2A1-1D7F4A942C7C}"/>
              </a:ext>
            </a:extLst>
          </p:cNvPr>
          <p:cNvSpPr>
            <a:spLocks noGrp="1"/>
          </p:cNvSpPr>
          <p:nvPr>
            <p:ph type="body" idx="1"/>
          </p:nvPr>
        </p:nvSpPr>
        <p:spPr>
          <a:xfrm>
            <a:off x="1736000" y="7943495"/>
            <a:ext cx="10662113" cy="3892984"/>
          </a:xfrm>
        </p:spPr>
        <p:txBody>
          <a:bodyPr anchor="b"/>
          <a:lstStyle>
            <a:lvl1pPr marL="0" indent="0">
              <a:buNone/>
              <a:defRPr sz="4961" b="1"/>
            </a:lvl1pPr>
            <a:lvl2pPr marL="945124" indent="0">
              <a:buNone/>
              <a:defRPr sz="4134" b="1"/>
            </a:lvl2pPr>
            <a:lvl3pPr marL="1890248" indent="0">
              <a:buNone/>
              <a:defRPr sz="3721" b="1"/>
            </a:lvl3pPr>
            <a:lvl4pPr marL="2835372" indent="0">
              <a:buNone/>
              <a:defRPr sz="3308" b="1"/>
            </a:lvl4pPr>
            <a:lvl5pPr marL="3780495" indent="0">
              <a:buNone/>
              <a:defRPr sz="3308" b="1"/>
            </a:lvl5pPr>
            <a:lvl6pPr marL="4725619" indent="0">
              <a:buNone/>
              <a:defRPr sz="3308" b="1"/>
            </a:lvl6pPr>
            <a:lvl7pPr marL="5670743" indent="0">
              <a:buNone/>
              <a:defRPr sz="3308" b="1"/>
            </a:lvl7pPr>
            <a:lvl8pPr marL="6615867" indent="0">
              <a:buNone/>
              <a:defRPr sz="3308" b="1"/>
            </a:lvl8pPr>
            <a:lvl9pPr marL="7560991" indent="0">
              <a:buNone/>
              <a:defRPr sz="3308"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AB513647-A845-47E0-97C0-903F0ED13555}"/>
              </a:ext>
            </a:extLst>
          </p:cNvPr>
          <p:cNvSpPr>
            <a:spLocks noGrp="1"/>
          </p:cNvSpPr>
          <p:nvPr>
            <p:ph sz="half" idx="2"/>
          </p:nvPr>
        </p:nvSpPr>
        <p:spPr>
          <a:xfrm>
            <a:off x="1736000" y="11836480"/>
            <a:ext cx="10662113" cy="1740967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AAC2944-7AA8-46F0-BD6A-D802A32B14AB}"/>
              </a:ext>
            </a:extLst>
          </p:cNvPr>
          <p:cNvSpPr>
            <a:spLocks noGrp="1"/>
          </p:cNvSpPr>
          <p:nvPr>
            <p:ph type="body" sz="quarter" idx="3"/>
          </p:nvPr>
        </p:nvSpPr>
        <p:spPr>
          <a:xfrm>
            <a:off x="12759095" y="7943495"/>
            <a:ext cx="10714621" cy="3892984"/>
          </a:xfrm>
        </p:spPr>
        <p:txBody>
          <a:bodyPr anchor="b"/>
          <a:lstStyle>
            <a:lvl1pPr marL="0" indent="0">
              <a:buNone/>
              <a:defRPr sz="4961" b="1"/>
            </a:lvl1pPr>
            <a:lvl2pPr marL="945124" indent="0">
              <a:buNone/>
              <a:defRPr sz="4134" b="1"/>
            </a:lvl2pPr>
            <a:lvl3pPr marL="1890248" indent="0">
              <a:buNone/>
              <a:defRPr sz="3721" b="1"/>
            </a:lvl3pPr>
            <a:lvl4pPr marL="2835372" indent="0">
              <a:buNone/>
              <a:defRPr sz="3308" b="1"/>
            </a:lvl4pPr>
            <a:lvl5pPr marL="3780495" indent="0">
              <a:buNone/>
              <a:defRPr sz="3308" b="1"/>
            </a:lvl5pPr>
            <a:lvl6pPr marL="4725619" indent="0">
              <a:buNone/>
              <a:defRPr sz="3308" b="1"/>
            </a:lvl6pPr>
            <a:lvl7pPr marL="5670743" indent="0">
              <a:buNone/>
              <a:defRPr sz="3308" b="1"/>
            </a:lvl7pPr>
            <a:lvl8pPr marL="6615867" indent="0">
              <a:buNone/>
              <a:defRPr sz="3308" b="1"/>
            </a:lvl8pPr>
            <a:lvl9pPr marL="7560991" indent="0">
              <a:buNone/>
              <a:defRPr sz="3308"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174A026-4071-406B-A659-D0F38DCF0036}"/>
              </a:ext>
            </a:extLst>
          </p:cNvPr>
          <p:cNvSpPr>
            <a:spLocks noGrp="1"/>
          </p:cNvSpPr>
          <p:nvPr>
            <p:ph sz="quarter" idx="4"/>
          </p:nvPr>
        </p:nvSpPr>
        <p:spPr>
          <a:xfrm>
            <a:off x="12759095" y="11836480"/>
            <a:ext cx="10714621" cy="1740967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9954620-F9D0-417B-81A4-118D4D7D9494}"/>
              </a:ext>
            </a:extLst>
          </p:cNvPr>
          <p:cNvSpPr>
            <a:spLocks noGrp="1"/>
          </p:cNvSpPr>
          <p:nvPr>
            <p:ph type="dt" sz="half" idx="10"/>
          </p:nvPr>
        </p:nvSpPr>
        <p:spPr/>
        <p:txBody>
          <a:bodyPr/>
          <a:lstStyle/>
          <a:p>
            <a:endParaRPr lang="tr-TR"/>
          </a:p>
        </p:txBody>
      </p:sp>
      <p:sp>
        <p:nvSpPr>
          <p:cNvPr id="8" name="Alt Bilgi Yer Tutucusu 7">
            <a:extLst>
              <a:ext uri="{FF2B5EF4-FFF2-40B4-BE49-F238E27FC236}">
                <a16:creationId xmlns:a16="http://schemas.microsoft.com/office/drawing/2014/main" id="{6A8E3BBB-1FC8-4C74-B43F-903C6668999D}"/>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53FF43FC-6489-41D9-87D5-D5D7C6011D29}"/>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049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7B575A-6A02-4FF6-8FF7-702C50A0DC2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D2CDB49-6855-4FA3-8944-93426131455A}"/>
              </a:ext>
            </a:extLst>
          </p:cNvPr>
          <p:cNvSpPr>
            <a:spLocks noGrp="1"/>
          </p:cNvSpPr>
          <p:nvPr>
            <p:ph type="dt" sz="half" idx="10"/>
          </p:nvPr>
        </p:nvSpPr>
        <p:spPr/>
        <p:txBody>
          <a:bodyPr/>
          <a:lstStyle/>
          <a:p>
            <a:endParaRPr lang="tr-TR"/>
          </a:p>
        </p:txBody>
      </p:sp>
      <p:sp>
        <p:nvSpPr>
          <p:cNvPr id="4" name="Alt Bilgi Yer Tutucusu 3">
            <a:extLst>
              <a:ext uri="{FF2B5EF4-FFF2-40B4-BE49-F238E27FC236}">
                <a16:creationId xmlns:a16="http://schemas.microsoft.com/office/drawing/2014/main" id="{293EA9F7-4FAF-4F34-BBA6-F840E0DBBE2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748FA341-15A1-4530-B8C0-F5FA09D19CD8}"/>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57631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196706C-77C9-470E-8C45-F5AAAB281CB0}"/>
              </a:ext>
            </a:extLst>
          </p:cNvPr>
          <p:cNvSpPr>
            <a:spLocks noGrp="1"/>
          </p:cNvSpPr>
          <p:nvPr>
            <p:ph type="dt" sz="half" idx="10"/>
          </p:nvPr>
        </p:nvSpPr>
        <p:spPr/>
        <p:txBody>
          <a:bodyPr/>
          <a:lstStyle/>
          <a:p>
            <a:endParaRPr lang="tr-TR"/>
          </a:p>
        </p:txBody>
      </p:sp>
      <p:sp>
        <p:nvSpPr>
          <p:cNvPr id="3" name="Alt Bilgi Yer Tutucusu 2">
            <a:extLst>
              <a:ext uri="{FF2B5EF4-FFF2-40B4-BE49-F238E27FC236}">
                <a16:creationId xmlns:a16="http://schemas.microsoft.com/office/drawing/2014/main" id="{EC3114A2-8AED-4077-9243-1D6A8A1F3627}"/>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44B5FB9C-8C54-4267-B989-CA9211BE19E3}"/>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0184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3C9ED3-9F40-4E6E-8A91-6271280C8178}"/>
              </a:ext>
            </a:extLst>
          </p:cNvPr>
          <p:cNvSpPr>
            <a:spLocks noGrp="1"/>
          </p:cNvSpPr>
          <p:nvPr>
            <p:ph type="title"/>
          </p:nvPr>
        </p:nvSpPr>
        <p:spPr>
          <a:xfrm>
            <a:off x="1736000" y="2160270"/>
            <a:ext cx="8128671" cy="7560945"/>
          </a:xfrm>
        </p:spPr>
        <p:txBody>
          <a:bodyPr anchor="b"/>
          <a:lstStyle>
            <a:lvl1pPr>
              <a:defRPr sz="6615"/>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E8A631D-5C39-4983-9F19-EE3840F2D1C6}"/>
              </a:ext>
            </a:extLst>
          </p:cNvPr>
          <p:cNvSpPr>
            <a:spLocks noGrp="1"/>
          </p:cNvSpPr>
          <p:nvPr>
            <p:ph idx="1"/>
          </p:nvPr>
        </p:nvSpPr>
        <p:spPr>
          <a:xfrm>
            <a:off x="10714621" y="4665586"/>
            <a:ext cx="12759095" cy="23027878"/>
          </a:xfrm>
        </p:spPr>
        <p:txBody>
          <a:bodyPr/>
          <a:lstStyle>
            <a:lvl1pPr>
              <a:defRPr sz="6615"/>
            </a:lvl1pPr>
            <a:lvl2pPr>
              <a:defRPr sz="5788"/>
            </a:lvl2pPr>
            <a:lvl3pPr>
              <a:defRPr sz="4961"/>
            </a:lvl3pPr>
            <a:lvl4pPr>
              <a:defRPr sz="4134"/>
            </a:lvl4pPr>
            <a:lvl5pPr>
              <a:defRPr sz="4134"/>
            </a:lvl5pPr>
            <a:lvl6pPr>
              <a:defRPr sz="4134"/>
            </a:lvl6pPr>
            <a:lvl7pPr>
              <a:defRPr sz="4134"/>
            </a:lvl7pPr>
            <a:lvl8pPr>
              <a:defRPr sz="4134"/>
            </a:lvl8pPr>
            <a:lvl9pPr>
              <a:defRPr sz="4134"/>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D7F9DEC-15E6-410E-A137-9D49F3392DF3}"/>
              </a:ext>
            </a:extLst>
          </p:cNvPr>
          <p:cNvSpPr>
            <a:spLocks noGrp="1"/>
          </p:cNvSpPr>
          <p:nvPr>
            <p:ph type="body" sz="half" idx="2"/>
          </p:nvPr>
        </p:nvSpPr>
        <p:spPr>
          <a:xfrm>
            <a:off x="1736000" y="9721215"/>
            <a:ext cx="8128671" cy="18009753"/>
          </a:xfrm>
        </p:spPr>
        <p:txBody>
          <a:bodyPr/>
          <a:lstStyle>
            <a:lvl1pPr marL="0" indent="0">
              <a:buNone/>
              <a:defRPr sz="3308"/>
            </a:lvl1pPr>
            <a:lvl2pPr marL="945124" indent="0">
              <a:buNone/>
              <a:defRPr sz="2894"/>
            </a:lvl2pPr>
            <a:lvl3pPr marL="1890248" indent="0">
              <a:buNone/>
              <a:defRPr sz="2481"/>
            </a:lvl3pPr>
            <a:lvl4pPr marL="2835372" indent="0">
              <a:buNone/>
              <a:defRPr sz="2067"/>
            </a:lvl4pPr>
            <a:lvl5pPr marL="3780495" indent="0">
              <a:buNone/>
              <a:defRPr sz="2067"/>
            </a:lvl5pPr>
            <a:lvl6pPr marL="4725619" indent="0">
              <a:buNone/>
              <a:defRPr sz="2067"/>
            </a:lvl6pPr>
            <a:lvl7pPr marL="5670743" indent="0">
              <a:buNone/>
              <a:defRPr sz="2067"/>
            </a:lvl7pPr>
            <a:lvl8pPr marL="6615867" indent="0">
              <a:buNone/>
              <a:defRPr sz="2067"/>
            </a:lvl8pPr>
            <a:lvl9pPr marL="7560991" indent="0">
              <a:buNone/>
              <a:defRPr sz="2067"/>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CFFFCBD-F1F6-486E-A313-494079FF770E}"/>
              </a:ext>
            </a:extLst>
          </p:cNvPr>
          <p:cNvSpPr>
            <a:spLocks noGrp="1"/>
          </p:cNvSpPr>
          <p:nvPr>
            <p:ph type="dt" sz="half" idx="10"/>
          </p:nvPr>
        </p:nvSpPr>
        <p:spPr/>
        <p:txBody>
          <a:bodyPr/>
          <a:lstStyle/>
          <a:p>
            <a:endParaRPr lang="tr-TR"/>
          </a:p>
        </p:txBody>
      </p:sp>
      <p:sp>
        <p:nvSpPr>
          <p:cNvPr id="6" name="Alt Bilgi Yer Tutucusu 5">
            <a:extLst>
              <a:ext uri="{FF2B5EF4-FFF2-40B4-BE49-F238E27FC236}">
                <a16:creationId xmlns:a16="http://schemas.microsoft.com/office/drawing/2014/main" id="{1FFE60EB-B4D3-43E2-9931-944E6A3526F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DBC5454-7EAD-4F35-84EC-0A5A685B4B2C}"/>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33373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0F581E-302D-4A46-BE56-46447873C809}"/>
              </a:ext>
            </a:extLst>
          </p:cNvPr>
          <p:cNvSpPr>
            <a:spLocks noGrp="1"/>
          </p:cNvSpPr>
          <p:nvPr>
            <p:ph type="title"/>
          </p:nvPr>
        </p:nvSpPr>
        <p:spPr>
          <a:xfrm>
            <a:off x="1736000" y="2160270"/>
            <a:ext cx="8128671" cy="7560945"/>
          </a:xfrm>
        </p:spPr>
        <p:txBody>
          <a:bodyPr anchor="b"/>
          <a:lstStyle>
            <a:lvl1pPr>
              <a:defRPr sz="6615"/>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63AD9E73-B1C8-44D1-9AEC-35C7A768E558}"/>
              </a:ext>
            </a:extLst>
          </p:cNvPr>
          <p:cNvSpPr>
            <a:spLocks noGrp="1"/>
          </p:cNvSpPr>
          <p:nvPr>
            <p:ph type="pic" idx="1"/>
          </p:nvPr>
        </p:nvSpPr>
        <p:spPr>
          <a:xfrm>
            <a:off x="10714621" y="4665586"/>
            <a:ext cx="12759095" cy="23027878"/>
          </a:xfrm>
        </p:spPr>
        <p:txBody>
          <a:bodyPr/>
          <a:lstStyle>
            <a:lvl1pPr marL="0" indent="0">
              <a:buNone/>
              <a:defRPr sz="6615"/>
            </a:lvl1pPr>
            <a:lvl2pPr marL="945124" indent="0">
              <a:buNone/>
              <a:defRPr sz="5788"/>
            </a:lvl2pPr>
            <a:lvl3pPr marL="1890248" indent="0">
              <a:buNone/>
              <a:defRPr sz="4961"/>
            </a:lvl3pPr>
            <a:lvl4pPr marL="2835372" indent="0">
              <a:buNone/>
              <a:defRPr sz="4134"/>
            </a:lvl4pPr>
            <a:lvl5pPr marL="3780495" indent="0">
              <a:buNone/>
              <a:defRPr sz="4134"/>
            </a:lvl5pPr>
            <a:lvl6pPr marL="4725619" indent="0">
              <a:buNone/>
              <a:defRPr sz="4134"/>
            </a:lvl6pPr>
            <a:lvl7pPr marL="5670743" indent="0">
              <a:buNone/>
              <a:defRPr sz="4134"/>
            </a:lvl7pPr>
            <a:lvl8pPr marL="6615867" indent="0">
              <a:buNone/>
              <a:defRPr sz="4134"/>
            </a:lvl8pPr>
            <a:lvl9pPr marL="7560991" indent="0">
              <a:buNone/>
              <a:defRPr sz="4134"/>
            </a:lvl9pPr>
          </a:lstStyle>
          <a:p>
            <a:endParaRPr lang="tr-TR"/>
          </a:p>
        </p:txBody>
      </p:sp>
      <p:sp>
        <p:nvSpPr>
          <p:cNvPr id="4" name="Metin Yer Tutucusu 3">
            <a:extLst>
              <a:ext uri="{FF2B5EF4-FFF2-40B4-BE49-F238E27FC236}">
                <a16:creationId xmlns:a16="http://schemas.microsoft.com/office/drawing/2014/main" id="{88C1C3CC-B0AB-4DF6-8D35-EFC4A609EBEC}"/>
              </a:ext>
            </a:extLst>
          </p:cNvPr>
          <p:cNvSpPr>
            <a:spLocks noGrp="1"/>
          </p:cNvSpPr>
          <p:nvPr>
            <p:ph type="body" sz="half" idx="2"/>
          </p:nvPr>
        </p:nvSpPr>
        <p:spPr>
          <a:xfrm>
            <a:off x="1736000" y="9721215"/>
            <a:ext cx="8128671" cy="18009753"/>
          </a:xfrm>
        </p:spPr>
        <p:txBody>
          <a:bodyPr/>
          <a:lstStyle>
            <a:lvl1pPr marL="0" indent="0">
              <a:buNone/>
              <a:defRPr sz="3308"/>
            </a:lvl1pPr>
            <a:lvl2pPr marL="945124" indent="0">
              <a:buNone/>
              <a:defRPr sz="2894"/>
            </a:lvl2pPr>
            <a:lvl3pPr marL="1890248" indent="0">
              <a:buNone/>
              <a:defRPr sz="2481"/>
            </a:lvl3pPr>
            <a:lvl4pPr marL="2835372" indent="0">
              <a:buNone/>
              <a:defRPr sz="2067"/>
            </a:lvl4pPr>
            <a:lvl5pPr marL="3780495" indent="0">
              <a:buNone/>
              <a:defRPr sz="2067"/>
            </a:lvl5pPr>
            <a:lvl6pPr marL="4725619" indent="0">
              <a:buNone/>
              <a:defRPr sz="2067"/>
            </a:lvl6pPr>
            <a:lvl7pPr marL="5670743" indent="0">
              <a:buNone/>
              <a:defRPr sz="2067"/>
            </a:lvl7pPr>
            <a:lvl8pPr marL="6615867" indent="0">
              <a:buNone/>
              <a:defRPr sz="2067"/>
            </a:lvl8pPr>
            <a:lvl9pPr marL="7560991" indent="0">
              <a:buNone/>
              <a:defRPr sz="2067"/>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7B03C32-FBD9-48C9-BA94-5B8042D2AD47}"/>
              </a:ext>
            </a:extLst>
          </p:cNvPr>
          <p:cNvSpPr>
            <a:spLocks noGrp="1"/>
          </p:cNvSpPr>
          <p:nvPr>
            <p:ph type="dt" sz="half" idx="10"/>
          </p:nvPr>
        </p:nvSpPr>
        <p:spPr/>
        <p:txBody>
          <a:bodyPr/>
          <a:lstStyle/>
          <a:p>
            <a:endParaRPr lang="tr-TR"/>
          </a:p>
        </p:txBody>
      </p:sp>
      <p:sp>
        <p:nvSpPr>
          <p:cNvPr id="6" name="Alt Bilgi Yer Tutucusu 5">
            <a:extLst>
              <a:ext uri="{FF2B5EF4-FFF2-40B4-BE49-F238E27FC236}">
                <a16:creationId xmlns:a16="http://schemas.microsoft.com/office/drawing/2014/main" id="{E40020F9-5620-471A-8CDD-9F2BE76CE4E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92163F1-A959-40EA-BB0F-A4C45FFC3BD6}"/>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0820962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8EDD686-A44D-48C1-879C-CF255C35606D}"/>
              </a:ext>
            </a:extLst>
          </p:cNvPr>
          <p:cNvSpPr>
            <a:spLocks noGrp="1"/>
          </p:cNvSpPr>
          <p:nvPr>
            <p:ph type="title"/>
          </p:nvPr>
        </p:nvSpPr>
        <p:spPr>
          <a:xfrm>
            <a:off x="1732717" y="1725218"/>
            <a:ext cx="21737717" cy="6263285"/>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48A87BE-8754-4A52-8059-E92E831A53F5}"/>
              </a:ext>
            </a:extLst>
          </p:cNvPr>
          <p:cNvSpPr>
            <a:spLocks noGrp="1"/>
          </p:cNvSpPr>
          <p:nvPr>
            <p:ph type="body" idx="1"/>
          </p:nvPr>
        </p:nvSpPr>
        <p:spPr>
          <a:xfrm>
            <a:off x="1732717" y="8626078"/>
            <a:ext cx="21737717" cy="2056007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DF4BC7F-7828-458F-99CB-2661ADE88AA3}"/>
              </a:ext>
            </a:extLst>
          </p:cNvPr>
          <p:cNvSpPr>
            <a:spLocks noGrp="1"/>
          </p:cNvSpPr>
          <p:nvPr>
            <p:ph type="dt" sz="half" idx="2"/>
          </p:nvPr>
        </p:nvSpPr>
        <p:spPr>
          <a:xfrm>
            <a:off x="1732716" y="30033756"/>
            <a:ext cx="5670709" cy="1725216"/>
          </a:xfrm>
          <a:prstGeom prst="rect">
            <a:avLst/>
          </a:prstGeom>
        </p:spPr>
        <p:txBody>
          <a:bodyPr vert="horz" lIns="91440" tIns="45720" rIns="91440" bIns="45720" rtlCol="0" anchor="ctr"/>
          <a:lstStyle>
            <a:lvl1pPr algn="l">
              <a:defRPr sz="2481">
                <a:solidFill>
                  <a:schemeClr val="tx1">
                    <a:tint val="75000"/>
                  </a:schemeClr>
                </a:solidFill>
              </a:defRPr>
            </a:lvl1pPr>
          </a:lstStyle>
          <a:p>
            <a:endParaRPr lang="tr-TR"/>
          </a:p>
        </p:txBody>
      </p:sp>
      <p:sp>
        <p:nvSpPr>
          <p:cNvPr id="5" name="Alt Bilgi Yer Tutucusu 4">
            <a:extLst>
              <a:ext uri="{FF2B5EF4-FFF2-40B4-BE49-F238E27FC236}">
                <a16:creationId xmlns:a16="http://schemas.microsoft.com/office/drawing/2014/main" id="{C84E911E-0CC6-4E10-AC70-87D65B69CC47}"/>
              </a:ext>
            </a:extLst>
          </p:cNvPr>
          <p:cNvSpPr>
            <a:spLocks noGrp="1"/>
          </p:cNvSpPr>
          <p:nvPr>
            <p:ph type="ftr" sz="quarter" idx="3"/>
          </p:nvPr>
        </p:nvSpPr>
        <p:spPr>
          <a:xfrm>
            <a:off x="8348544" y="30033756"/>
            <a:ext cx="8506063" cy="1725216"/>
          </a:xfrm>
          <a:prstGeom prst="rect">
            <a:avLst/>
          </a:prstGeom>
        </p:spPr>
        <p:txBody>
          <a:bodyPr vert="horz" lIns="91440" tIns="45720" rIns="91440" bIns="45720" rtlCol="0" anchor="ctr"/>
          <a:lstStyle>
            <a:lvl1pPr algn="ctr">
              <a:defRPr sz="2481">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DFACF3E5-3FAB-422B-88B8-53B4C47F771D}"/>
              </a:ext>
            </a:extLst>
          </p:cNvPr>
          <p:cNvSpPr>
            <a:spLocks noGrp="1"/>
          </p:cNvSpPr>
          <p:nvPr>
            <p:ph type="sldNum" sz="quarter" idx="4"/>
          </p:nvPr>
        </p:nvSpPr>
        <p:spPr>
          <a:xfrm>
            <a:off x="17799725" y="30033756"/>
            <a:ext cx="5670709" cy="1725216"/>
          </a:xfrm>
          <a:prstGeom prst="rect">
            <a:avLst/>
          </a:prstGeom>
        </p:spPr>
        <p:txBody>
          <a:bodyPr vert="horz" lIns="91440" tIns="45720" rIns="91440" bIns="45720" rtlCol="0" anchor="ctr"/>
          <a:lstStyle>
            <a:lvl1pPr algn="r">
              <a:defRPr sz="2481">
                <a:solidFill>
                  <a:schemeClr val="tx1">
                    <a:tint val="75000"/>
                  </a:schemeClr>
                </a:solidFill>
              </a:defRPr>
            </a:lvl1p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7785530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ftr="0" dt="0"/>
  <p:txStyles>
    <p:titleStyle>
      <a:lvl1pPr algn="l" defTabSz="1890248" rtl="0" eaLnBrk="1" latinLnBrk="0" hangingPunct="1">
        <a:lnSpc>
          <a:spcPct val="90000"/>
        </a:lnSpc>
        <a:spcBef>
          <a:spcPct val="0"/>
        </a:spcBef>
        <a:buNone/>
        <a:defRPr sz="9096" kern="1200">
          <a:solidFill>
            <a:schemeClr val="tx1"/>
          </a:solidFill>
          <a:latin typeface="+mj-lt"/>
          <a:ea typeface="+mj-ea"/>
          <a:cs typeface="+mj-cs"/>
        </a:defRPr>
      </a:lvl1pPr>
    </p:titleStyle>
    <p:bodyStyle>
      <a:lvl1pPr marL="472562" indent="-472562" algn="l" defTabSz="1890248" rtl="0" eaLnBrk="1" latinLnBrk="0" hangingPunct="1">
        <a:lnSpc>
          <a:spcPct val="90000"/>
        </a:lnSpc>
        <a:spcBef>
          <a:spcPts val="2067"/>
        </a:spcBef>
        <a:buFont typeface="Arial" panose="020B0604020202020204" pitchFamily="34" charset="0"/>
        <a:buChar char="•"/>
        <a:defRPr sz="5788" kern="1200">
          <a:solidFill>
            <a:schemeClr val="tx1"/>
          </a:solidFill>
          <a:latin typeface="+mn-lt"/>
          <a:ea typeface="+mn-ea"/>
          <a:cs typeface="+mn-cs"/>
        </a:defRPr>
      </a:lvl1pPr>
      <a:lvl2pPr marL="1417686" indent="-472562" algn="l" defTabSz="1890248" rtl="0" eaLnBrk="1" latinLnBrk="0" hangingPunct="1">
        <a:lnSpc>
          <a:spcPct val="90000"/>
        </a:lnSpc>
        <a:spcBef>
          <a:spcPts val="1034"/>
        </a:spcBef>
        <a:buFont typeface="Arial" panose="020B0604020202020204" pitchFamily="34" charset="0"/>
        <a:buChar char="•"/>
        <a:defRPr sz="4961" kern="1200">
          <a:solidFill>
            <a:schemeClr val="tx1"/>
          </a:solidFill>
          <a:latin typeface="+mn-lt"/>
          <a:ea typeface="+mn-ea"/>
          <a:cs typeface="+mn-cs"/>
        </a:defRPr>
      </a:lvl2pPr>
      <a:lvl3pPr marL="2362810" indent="-472562" algn="l" defTabSz="1890248" rtl="0" eaLnBrk="1" latinLnBrk="0" hangingPunct="1">
        <a:lnSpc>
          <a:spcPct val="90000"/>
        </a:lnSpc>
        <a:spcBef>
          <a:spcPts val="1034"/>
        </a:spcBef>
        <a:buFont typeface="Arial" panose="020B0604020202020204" pitchFamily="34" charset="0"/>
        <a:buChar char="•"/>
        <a:defRPr sz="4134" kern="1200">
          <a:solidFill>
            <a:schemeClr val="tx1"/>
          </a:solidFill>
          <a:latin typeface="+mn-lt"/>
          <a:ea typeface="+mn-ea"/>
          <a:cs typeface="+mn-cs"/>
        </a:defRPr>
      </a:lvl3pPr>
      <a:lvl4pPr marL="3307933" indent="-472562" algn="l" defTabSz="1890248" rtl="0" eaLnBrk="1" latinLnBrk="0" hangingPunct="1">
        <a:lnSpc>
          <a:spcPct val="90000"/>
        </a:lnSpc>
        <a:spcBef>
          <a:spcPts val="1034"/>
        </a:spcBef>
        <a:buFont typeface="Arial" panose="020B0604020202020204" pitchFamily="34" charset="0"/>
        <a:buChar char="•"/>
        <a:defRPr sz="3721" kern="1200">
          <a:solidFill>
            <a:schemeClr val="tx1"/>
          </a:solidFill>
          <a:latin typeface="+mn-lt"/>
          <a:ea typeface="+mn-ea"/>
          <a:cs typeface="+mn-cs"/>
        </a:defRPr>
      </a:lvl4pPr>
      <a:lvl5pPr marL="4253057" indent="-472562" algn="l" defTabSz="1890248" rtl="0" eaLnBrk="1" latinLnBrk="0" hangingPunct="1">
        <a:lnSpc>
          <a:spcPct val="90000"/>
        </a:lnSpc>
        <a:spcBef>
          <a:spcPts val="1034"/>
        </a:spcBef>
        <a:buFont typeface="Arial" panose="020B0604020202020204" pitchFamily="34" charset="0"/>
        <a:buChar char="•"/>
        <a:defRPr sz="3721" kern="1200">
          <a:solidFill>
            <a:schemeClr val="tx1"/>
          </a:solidFill>
          <a:latin typeface="+mn-lt"/>
          <a:ea typeface="+mn-ea"/>
          <a:cs typeface="+mn-cs"/>
        </a:defRPr>
      </a:lvl5pPr>
      <a:lvl6pPr marL="5198181" indent="-472562" algn="l" defTabSz="1890248" rtl="0" eaLnBrk="1" latinLnBrk="0" hangingPunct="1">
        <a:lnSpc>
          <a:spcPct val="90000"/>
        </a:lnSpc>
        <a:spcBef>
          <a:spcPts val="1034"/>
        </a:spcBef>
        <a:buFont typeface="Arial" panose="020B0604020202020204" pitchFamily="34" charset="0"/>
        <a:buChar char="•"/>
        <a:defRPr sz="3721" kern="1200">
          <a:solidFill>
            <a:schemeClr val="tx1"/>
          </a:solidFill>
          <a:latin typeface="+mn-lt"/>
          <a:ea typeface="+mn-ea"/>
          <a:cs typeface="+mn-cs"/>
        </a:defRPr>
      </a:lvl6pPr>
      <a:lvl7pPr marL="6143305" indent="-472562" algn="l" defTabSz="1890248" rtl="0" eaLnBrk="1" latinLnBrk="0" hangingPunct="1">
        <a:lnSpc>
          <a:spcPct val="90000"/>
        </a:lnSpc>
        <a:spcBef>
          <a:spcPts val="1034"/>
        </a:spcBef>
        <a:buFont typeface="Arial" panose="020B0604020202020204" pitchFamily="34" charset="0"/>
        <a:buChar char="•"/>
        <a:defRPr sz="3721" kern="1200">
          <a:solidFill>
            <a:schemeClr val="tx1"/>
          </a:solidFill>
          <a:latin typeface="+mn-lt"/>
          <a:ea typeface="+mn-ea"/>
          <a:cs typeface="+mn-cs"/>
        </a:defRPr>
      </a:lvl7pPr>
      <a:lvl8pPr marL="7088429" indent="-472562" algn="l" defTabSz="1890248" rtl="0" eaLnBrk="1" latinLnBrk="0" hangingPunct="1">
        <a:lnSpc>
          <a:spcPct val="90000"/>
        </a:lnSpc>
        <a:spcBef>
          <a:spcPts val="1034"/>
        </a:spcBef>
        <a:buFont typeface="Arial" panose="020B0604020202020204" pitchFamily="34" charset="0"/>
        <a:buChar char="•"/>
        <a:defRPr sz="3721" kern="1200">
          <a:solidFill>
            <a:schemeClr val="tx1"/>
          </a:solidFill>
          <a:latin typeface="+mn-lt"/>
          <a:ea typeface="+mn-ea"/>
          <a:cs typeface="+mn-cs"/>
        </a:defRPr>
      </a:lvl8pPr>
      <a:lvl9pPr marL="8033553" indent="-472562" algn="l" defTabSz="1890248" rtl="0" eaLnBrk="1" latinLnBrk="0" hangingPunct="1">
        <a:lnSpc>
          <a:spcPct val="90000"/>
        </a:lnSpc>
        <a:spcBef>
          <a:spcPts val="1034"/>
        </a:spcBef>
        <a:buFont typeface="Arial" panose="020B0604020202020204" pitchFamily="34" charset="0"/>
        <a:buChar char="•"/>
        <a:defRPr sz="3721" kern="1200">
          <a:solidFill>
            <a:schemeClr val="tx1"/>
          </a:solidFill>
          <a:latin typeface="+mn-lt"/>
          <a:ea typeface="+mn-ea"/>
          <a:cs typeface="+mn-cs"/>
        </a:defRPr>
      </a:lvl9pPr>
    </p:bodyStyle>
    <p:otherStyle>
      <a:defPPr>
        <a:defRPr lang="tr-TR"/>
      </a:defPPr>
      <a:lvl1pPr marL="0" algn="l" defTabSz="1890248" rtl="0" eaLnBrk="1" latinLnBrk="0" hangingPunct="1">
        <a:defRPr sz="3721" kern="1200">
          <a:solidFill>
            <a:schemeClr val="tx1"/>
          </a:solidFill>
          <a:latin typeface="+mn-lt"/>
          <a:ea typeface="+mn-ea"/>
          <a:cs typeface="+mn-cs"/>
        </a:defRPr>
      </a:lvl1pPr>
      <a:lvl2pPr marL="945124" algn="l" defTabSz="1890248" rtl="0" eaLnBrk="1" latinLnBrk="0" hangingPunct="1">
        <a:defRPr sz="3721" kern="1200">
          <a:solidFill>
            <a:schemeClr val="tx1"/>
          </a:solidFill>
          <a:latin typeface="+mn-lt"/>
          <a:ea typeface="+mn-ea"/>
          <a:cs typeface="+mn-cs"/>
        </a:defRPr>
      </a:lvl2pPr>
      <a:lvl3pPr marL="1890248" algn="l" defTabSz="1890248" rtl="0" eaLnBrk="1" latinLnBrk="0" hangingPunct="1">
        <a:defRPr sz="3721" kern="1200">
          <a:solidFill>
            <a:schemeClr val="tx1"/>
          </a:solidFill>
          <a:latin typeface="+mn-lt"/>
          <a:ea typeface="+mn-ea"/>
          <a:cs typeface="+mn-cs"/>
        </a:defRPr>
      </a:lvl3pPr>
      <a:lvl4pPr marL="2835372" algn="l" defTabSz="1890248" rtl="0" eaLnBrk="1" latinLnBrk="0" hangingPunct="1">
        <a:defRPr sz="3721" kern="1200">
          <a:solidFill>
            <a:schemeClr val="tx1"/>
          </a:solidFill>
          <a:latin typeface="+mn-lt"/>
          <a:ea typeface="+mn-ea"/>
          <a:cs typeface="+mn-cs"/>
        </a:defRPr>
      </a:lvl4pPr>
      <a:lvl5pPr marL="3780495" algn="l" defTabSz="1890248" rtl="0" eaLnBrk="1" latinLnBrk="0" hangingPunct="1">
        <a:defRPr sz="3721" kern="1200">
          <a:solidFill>
            <a:schemeClr val="tx1"/>
          </a:solidFill>
          <a:latin typeface="+mn-lt"/>
          <a:ea typeface="+mn-ea"/>
          <a:cs typeface="+mn-cs"/>
        </a:defRPr>
      </a:lvl5pPr>
      <a:lvl6pPr marL="4725619" algn="l" defTabSz="1890248" rtl="0" eaLnBrk="1" latinLnBrk="0" hangingPunct="1">
        <a:defRPr sz="3721" kern="1200">
          <a:solidFill>
            <a:schemeClr val="tx1"/>
          </a:solidFill>
          <a:latin typeface="+mn-lt"/>
          <a:ea typeface="+mn-ea"/>
          <a:cs typeface="+mn-cs"/>
        </a:defRPr>
      </a:lvl6pPr>
      <a:lvl7pPr marL="5670743" algn="l" defTabSz="1890248" rtl="0" eaLnBrk="1" latinLnBrk="0" hangingPunct="1">
        <a:defRPr sz="3721" kern="1200">
          <a:solidFill>
            <a:schemeClr val="tx1"/>
          </a:solidFill>
          <a:latin typeface="+mn-lt"/>
          <a:ea typeface="+mn-ea"/>
          <a:cs typeface="+mn-cs"/>
        </a:defRPr>
      </a:lvl7pPr>
      <a:lvl8pPr marL="6615867" algn="l" defTabSz="1890248" rtl="0" eaLnBrk="1" latinLnBrk="0" hangingPunct="1">
        <a:defRPr sz="3721" kern="1200">
          <a:solidFill>
            <a:schemeClr val="tx1"/>
          </a:solidFill>
          <a:latin typeface="+mn-lt"/>
          <a:ea typeface="+mn-ea"/>
          <a:cs typeface="+mn-cs"/>
        </a:defRPr>
      </a:lvl8pPr>
      <a:lvl9pPr marL="7560991" algn="l" defTabSz="1890248" rtl="0" eaLnBrk="1" latinLnBrk="0" hangingPunct="1">
        <a:defRPr sz="37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1.jpeg"/><Relationship Id="rId7"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3.png"/><Relationship Id="rId10" Type="http://schemas.openxmlformats.org/officeDocument/2006/relationships/hyperlink" Target="https://www.ncbi.nlm.nih.gov/pubmed/28332358" TargetMode="External"/><Relationship Id="rId4" Type="http://schemas.openxmlformats.org/officeDocument/2006/relationships/image" Target="../media/image2.jpg"/><Relationship Id="rId9"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mt="40000"/>
          </a:blip>
          <a:tile tx="0" ty="0" sx="100000" sy="100000" flip="none" algn="tl"/>
        </a:blipFill>
        <a:effectLst/>
      </p:bgPr>
    </p:bg>
    <p:spTree>
      <p:nvGrpSpPr>
        <p:cNvPr id="1" name="Shape 83"/>
        <p:cNvGrpSpPr/>
        <p:nvPr/>
      </p:nvGrpSpPr>
      <p:grpSpPr>
        <a:xfrm>
          <a:off x="0" y="0"/>
          <a:ext cx="0" cy="0"/>
          <a:chOff x="0" y="0"/>
          <a:chExt cx="0" cy="0"/>
        </a:xfrm>
      </p:grpSpPr>
      <p:sp>
        <p:nvSpPr>
          <p:cNvPr id="84" name="Shape 84"/>
          <p:cNvSpPr/>
          <p:nvPr/>
        </p:nvSpPr>
        <p:spPr>
          <a:xfrm>
            <a:off x="886254" y="716827"/>
            <a:ext cx="23430642" cy="3190519"/>
          </a:xfrm>
          <a:prstGeom prst="rect">
            <a:avLst/>
          </a:prstGeom>
          <a:blipFill dpi="0" rotWithShape="1">
            <a:blip r:embed="rId3"/>
            <a:srcRect/>
            <a:tile tx="0" ty="0" sx="100000" sy="100000" flip="none" algn="tl"/>
          </a:blipFill>
          <a:ln w="38100">
            <a:solidFill>
              <a:srgbClr val="C00000"/>
            </a:solidFill>
          </a:ln>
          <a:effectLst>
            <a:glow rad="139700">
              <a:srgbClr val="C00000">
                <a:alpha val="40000"/>
              </a:srgbClr>
            </a:glow>
            <a:outerShdw blurRad="50800" dist="50800" dir="5400000" algn="ctr" rotWithShape="0">
              <a:srgbClr val="000000">
                <a:alpha val="93000"/>
              </a:srgbClr>
            </a:outerShdw>
          </a:effectLst>
        </p:spPr>
        <p:txBody>
          <a:bodyPr spcFirstLastPara="1" wrap="square" lIns="140425" tIns="70200" rIns="140425" bIns="70200" anchor="ctr" anchorCtr="0">
            <a:noAutofit/>
          </a:bodyPr>
          <a:lstStyle/>
          <a:p>
            <a:pPr algn="ctr"/>
            <a:r>
              <a:rPr lang="tr-TR" sz="4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Perceptions</a:t>
            </a:r>
            <a:r>
              <a:rPr lang="tr-TR" sz="4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of </a:t>
            </a:r>
            <a:r>
              <a:rPr lang="tr-TR" sz="4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Postmenopausal</a:t>
            </a:r>
            <a:r>
              <a:rPr lang="tr-TR" sz="4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4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Symptoms</a:t>
            </a:r>
            <a:r>
              <a:rPr lang="tr-TR" sz="4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4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a:t>
            </a:r>
            <a:r>
              <a:rPr lang="tr-TR" sz="4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4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Treatment</a:t>
            </a:r>
            <a:r>
              <a:rPr lang="tr-TR" sz="4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4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Options</a:t>
            </a:r>
            <a:r>
              <a:rPr lang="tr-TR" sz="4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4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Among</a:t>
            </a:r>
            <a:r>
              <a:rPr lang="tr-TR" sz="4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ctr"/>
            <a:r>
              <a:rPr lang="tr-TR" sz="4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Middle-A</a:t>
            </a:r>
            <a:r>
              <a:rPr lang="tr-TR" sz="4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ged</a:t>
            </a:r>
            <a:r>
              <a:rPr lang="tr-TR" sz="4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4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Women</a:t>
            </a:r>
            <a:endParaRPr lang="tr-TR" sz="4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rtl="0">
              <a:spcBef>
                <a:spcPts val="0"/>
              </a:spcBef>
              <a:spcAft>
                <a:spcPts val="0"/>
              </a:spcAft>
              <a:buClr>
                <a:schemeClr val="dk1"/>
              </a:buClr>
              <a:buSzPts val="2400"/>
              <a:buFont typeface="Arial"/>
              <a:buNone/>
            </a:pPr>
            <a:r>
              <a:rPr lang="tr-TR" sz="3600" b="1" i="0" strike="noStrike" cap="none" dirty="0">
                <a:solidFill>
                  <a:schemeClr val="tx1"/>
                </a:solidFill>
                <a:latin typeface="Times New Roman" panose="02020603050405020304" pitchFamily="18" charset="0"/>
                <a:cs typeface="Times New Roman" panose="02020603050405020304" pitchFamily="18" charset="0"/>
                <a:sym typeface="Arial"/>
              </a:rPr>
              <a:t>Melek Topcu</a:t>
            </a:r>
            <a:r>
              <a:rPr lang="tr-TR" sz="3600" b="1" baseline="30000" dirty="0">
                <a:solidFill>
                  <a:schemeClr val="tx1"/>
                </a:solidFill>
                <a:latin typeface="Times New Roman" panose="02020603050405020304" pitchFamily="18" charset="0"/>
                <a:cs typeface="Times New Roman" panose="02020603050405020304" pitchFamily="18" charset="0"/>
              </a:rPr>
              <a:t>1</a:t>
            </a:r>
            <a:r>
              <a:rPr lang="en-US" sz="3600" b="1" i="0" u="none" strike="noStrike" cap="none" dirty="0">
                <a:solidFill>
                  <a:schemeClr val="tx1"/>
                </a:solidFill>
                <a:latin typeface="Times New Roman" panose="02020603050405020304" pitchFamily="18" charset="0"/>
                <a:cs typeface="Times New Roman" panose="02020603050405020304" pitchFamily="18" charset="0"/>
                <a:sym typeface="Arial"/>
              </a:rPr>
              <a:t>, </a:t>
            </a:r>
            <a:r>
              <a:rPr lang="tr-TR" sz="36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Pakizer</a:t>
            </a:r>
            <a:r>
              <a:rPr lang="tr-TR" sz="3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Banu Kılıçoğlu Dane</a:t>
            </a:r>
            <a:r>
              <a:rPr lang="en-US" sz="3600" b="1" i="0" u="none" strike="noStrike" cap="none" baseline="30000" dirty="0">
                <a:solidFill>
                  <a:schemeClr val="tx1"/>
                </a:solidFill>
                <a:latin typeface="Times New Roman" panose="02020603050405020304" pitchFamily="18" charset="0"/>
                <a:cs typeface="Times New Roman" panose="02020603050405020304" pitchFamily="18" charset="0"/>
                <a:sym typeface="Arial"/>
              </a:rPr>
              <a:t>2</a:t>
            </a:r>
            <a:r>
              <a:rPr lang="en-US" sz="3600" b="1" i="0" u="none" strike="noStrike" cap="none" dirty="0">
                <a:solidFill>
                  <a:schemeClr val="tx1"/>
                </a:solidFill>
                <a:latin typeface="Times New Roman" panose="02020603050405020304" pitchFamily="18" charset="0"/>
                <a:cs typeface="Times New Roman" panose="02020603050405020304" pitchFamily="18" charset="0"/>
                <a:sym typeface="Arial"/>
              </a:rPr>
              <a:t>, </a:t>
            </a:r>
            <a:endParaRPr lang="tr-TR" sz="3600" b="1" i="0" u="none" strike="noStrike" cap="none" dirty="0">
              <a:solidFill>
                <a:schemeClr val="tx1"/>
              </a:solidFill>
              <a:latin typeface="Times New Roman" panose="02020603050405020304" pitchFamily="18" charset="0"/>
              <a:cs typeface="Times New Roman" panose="02020603050405020304" pitchFamily="18" charset="0"/>
              <a:sym typeface="Arial"/>
            </a:endParaRPr>
          </a:p>
          <a:p>
            <a:pPr marL="0" marR="0" lvl="0" indent="0" algn="ctr" rtl="0">
              <a:spcBef>
                <a:spcPts val="0"/>
              </a:spcBef>
              <a:spcAft>
                <a:spcPts val="0"/>
              </a:spcAft>
              <a:buClr>
                <a:schemeClr val="dk1"/>
              </a:buClr>
              <a:buSzPts val="2400"/>
              <a:buFont typeface="Arial"/>
              <a:buNone/>
            </a:pPr>
            <a:r>
              <a:rPr lang="en-US" sz="2800" i="0" u="none" strike="noStrike" cap="none" baseline="30000" dirty="0">
                <a:solidFill>
                  <a:schemeClr val="tx1"/>
                </a:solidFill>
                <a:latin typeface="Times New Roman" panose="02020603050405020304" pitchFamily="18" charset="0"/>
                <a:cs typeface="Times New Roman" panose="02020603050405020304" pitchFamily="18" charset="0"/>
                <a:sym typeface="Arial"/>
              </a:rPr>
              <a:t>1</a:t>
            </a:r>
            <a:r>
              <a:rPr lang="en-US" sz="2800" b="0" i="0" u="none" strike="noStrike" cap="none" dirty="0">
                <a:solidFill>
                  <a:schemeClr val="tx1"/>
                </a:solidFill>
                <a:latin typeface="Times New Roman" panose="02020603050405020304" pitchFamily="18" charset="0"/>
                <a:cs typeface="Times New Roman" panose="02020603050405020304" pitchFamily="18" charset="0"/>
                <a:sym typeface="Arial"/>
              </a:rPr>
              <a:t>Bezmialem </a:t>
            </a:r>
            <a:r>
              <a:rPr lang="en-US" sz="2800" b="0" i="0" u="none" strike="noStrike" cap="none" dirty="0" err="1">
                <a:solidFill>
                  <a:schemeClr val="tx1"/>
                </a:solidFill>
                <a:latin typeface="Times New Roman" panose="02020603050405020304" pitchFamily="18" charset="0"/>
                <a:cs typeface="Times New Roman" panose="02020603050405020304" pitchFamily="18" charset="0"/>
                <a:sym typeface="Arial"/>
              </a:rPr>
              <a:t>Vakif</a:t>
            </a:r>
            <a:r>
              <a:rPr lang="en-US" sz="2800" b="0" i="0" u="none" strike="noStrike" cap="none" dirty="0">
                <a:solidFill>
                  <a:schemeClr val="tx1"/>
                </a:solidFill>
                <a:latin typeface="Times New Roman" panose="02020603050405020304" pitchFamily="18" charset="0"/>
                <a:cs typeface="Times New Roman" panose="02020603050405020304" pitchFamily="18" charset="0"/>
                <a:sym typeface="Arial"/>
              </a:rPr>
              <a:t> University, School of Medicine, Istanbul, Turkey</a:t>
            </a:r>
            <a:endParaRPr lang="tr-TR" sz="2800" b="0" i="0" u="none" strike="noStrike" cap="none" dirty="0">
              <a:solidFill>
                <a:schemeClr val="tx1"/>
              </a:solidFill>
              <a:latin typeface="Times New Roman" panose="02020603050405020304" pitchFamily="18" charset="0"/>
              <a:cs typeface="Times New Roman" panose="02020603050405020304" pitchFamily="18" charset="0"/>
              <a:sym typeface="Arial"/>
            </a:endParaRPr>
          </a:p>
          <a:p>
            <a:pPr marL="0" marR="0" lvl="0" indent="0" algn="ctr" rtl="0">
              <a:spcBef>
                <a:spcPts val="0"/>
              </a:spcBef>
              <a:spcAft>
                <a:spcPts val="0"/>
              </a:spcAft>
              <a:buClr>
                <a:schemeClr val="dk1"/>
              </a:buClr>
              <a:buSzPts val="2400"/>
              <a:buFont typeface="Arial"/>
              <a:buNone/>
            </a:pPr>
            <a:r>
              <a:rPr lang="en-US" sz="2800" dirty="0">
                <a:solidFill>
                  <a:schemeClr val="tx1"/>
                </a:solidFill>
                <a:latin typeface="Times New Roman" panose="02020603050405020304" pitchFamily="18" charset="0"/>
                <a:cs typeface="Times New Roman" panose="02020603050405020304" pitchFamily="18" charset="0"/>
              </a:rPr>
              <a:t>²Bezmialem </a:t>
            </a:r>
            <a:r>
              <a:rPr lang="en-US" sz="2800" dirty="0" err="1">
                <a:solidFill>
                  <a:schemeClr val="tx1"/>
                </a:solidFill>
                <a:latin typeface="Times New Roman" panose="02020603050405020304" pitchFamily="18" charset="0"/>
                <a:cs typeface="Times New Roman" panose="02020603050405020304" pitchFamily="18" charset="0"/>
              </a:rPr>
              <a:t>Vakıf</a:t>
            </a:r>
            <a:r>
              <a:rPr lang="en-US" sz="2800" dirty="0">
                <a:solidFill>
                  <a:schemeClr val="tx1"/>
                </a:solidFill>
                <a:latin typeface="Times New Roman" panose="02020603050405020304" pitchFamily="18" charset="0"/>
                <a:cs typeface="Times New Roman" panose="02020603050405020304" pitchFamily="18" charset="0"/>
              </a:rPr>
              <a:t> University, Faculty of Medicine, Department of Gynecology and Obstetrics, Istanbul, Turkey.</a:t>
            </a:r>
            <a:endParaRPr lang="tr-TR" sz="2800" dirty="0">
              <a:solidFill>
                <a:schemeClr val="tx1"/>
              </a:solidFill>
              <a:latin typeface="Times New Roman" panose="02020603050405020304" pitchFamily="18" charset="0"/>
              <a:cs typeface="Times New Roman" panose="02020603050405020304" pitchFamily="18" charset="0"/>
            </a:endParaRPr>
          </a:p>
        </p:txBody>
      </p:sp>
      <p:sp>
        <p:nvSpPr>
          <p:cNvPr id="93" name="Shape 93" descr="data:image/jpeg;base64,/9j/4AAQSkZJRgABAQAAAQABAAD/2wCEAAkGBxQSEhQUExQWFhIXFx8ZFxgYGSEgHBwfICcaIiAgJh0cHSgiHBwxIB0cITEiJSkrLi4uHB8zODMsNygtLiwBCgoKDg0OGxAQGjQkHyQyNy8vNzcyLSs3Mi01NTEyNDQ3LDQ3LCw0LC41LDQ3Ny8sLCwsLDE4LCwsLCwsLCw0LP/AABEIAEwAoAMBIgACEQEDEQH/xAAbAAABBQEBAAAAAAAAAAAAAAAFAAIDBAYBB//EADwQAAIBAgQCBggFAgYDAAAAAAECAwARBBIhMQUTIkFRYXGBBgcUMlKRsdEVI0JywdLwJDNiobLhFnPC/8QAGQEBAQEBAQEAAAAAAAAAAAAAAAECAwUE/8QAKhEAAgECAwYGAwAAAAAAAAAAAAECESEDEjETIlFhcbEEMkFCwfCBkdH/2gAMAwEAAhEDEQA/APcaVKlQCpUqVAKhs/EmDlMgBGxdsoYdo0N/rRKg/GcTmBQKxKkEm2mxIt2nwoCT2uQ/qjUdyO39NU5UlJJ9qNtTbJl0H99tV+MYuYZjGxAEYO50OVj1AjqFF+LbL+1vpQA84KQ7u58Vb+quewHfKhPfCT9TXfSsEmMAgdCQ6i40yd41q/wIEI4JBtI22g+VzQA/2A75UB7oSPoa6MFINnceCt/VV/jwJRACBeRd9R8riqXouCDICQehGdBYa5u860ByJJQQfajbQ2yZtD/fbVz2uQfqjYfsdf6qfwnZv2r9KFcKxUtwXYkFCbXOvRU9YA6zQBSDiTFwmQEnco2YKO06C31olQfg2JygIVYFiSDbTYE37D40YoBUqVKgFSpUqAGpxpCAQGsRcaD7138YT4X+Q+9CsFjnE8UfR5fLUWy63y3veo8LxWQxzscuZbZOjtckedAGfxdPhf5D70vxdPhf5D70ExfFpVghYZM5LZzl3y26uq96vHGv7WI7Ly7Wtl1va970Bd/GE+F/kPvQvETtK0nLDauo0IDaKSeo23qHDcWkMU7HLmW2To7ZiR52qzwGcuQzWzZ7GwsNFPVQA7E8OZiA4luRa3OAuNtgmuhIq6I5r9MP7rWzuCNu5BQ7iccjySMDsdNfL+aPo5aKInU5W+hoCrjpXkAMkAsAbHmFd7X2t2CmKcQoOUcqPf4tTubmoePRu7oqnTLt5L/3VTJI8HLzMDc6ra4v1/330ARc4hgM45se/wAOo2NxT8DK8YJjgFiBc8wtte2pv30NZJEg5eZib/qtc27fL+KtcBjdGdWOmXbyb/qgJDHNfoB/dW+RwBt3oap4bh7gkIJbgWI5wNhtsU00FqNO5WKUjQ5V+goBwyORJI2Jtc66jw/igCWHnaJo+YraOw1ILaqD2C+1FPxdPhf5D70N4/iGjJZbZs9hcXtdR1VBi+LSLHh2GS7Al+jvYgeVAGfxdPhf5D70vxhPhf5D71STHN7W0dl5diAMutwAb386o4Xi0rYeVjkzhlynLsG7uu1AG/xdPhf5D71x+NIASQ1gLnQfehGK4rIEw7DLdhd+jvYgeVSYvGuZpo+jy+W4Ay63C3vfzoB2Cwi86JuYuflq2TXNbLbbamYbh6cucCVCBYMQTZcpvrrpRZODRBg4DZwLBszXAGlt6anA4QHAUgP74zN0vHWgBOL4fGYIbyoFuQrEmxLWtbXuq62EX2sNzFz2zZNc1rW22qy/AoCqoVJVdVGZrD/epDwmLPzLNzNs2Zr/AFoANhuHJypwJUIFgxBNly3OuulO4V+WOh+YM9xl6wV3F6JpwOEBgFID+8MzdLx1p0PBok9zOvg7eHbQGRxyhnkzGRGJIyjLbzuL3rQYSUlI1ZCgCMQTsdOq3jerUnAIWJJDEnUnO33qb8LSwF3sBYdNtBt29lAZKebmytfmJkNja17lUsOl1W186lwz5AFGbQ+90bkfK1aH/wAfhuxs12N2OdtTYDt7ABXJeCQqpYh7AE6MxOndegM/iZC65Tn13bo3+lqZhp+VILcx85sL2uSFfTo9VtfKjfDOH4eeJJVWVVYXAcsrDxBOldx3B4kyskbvICcgEjDWxFyb2AsTr30qXK60OYuUhJFVC4KKSRsNOu/hes/gVCvHlMjsCBlOW3lYXvWm4bh0ljJKzRk9F0dmvppbexHeNDUkfo/CpBAYEag52+9A1R0YM4vaQXf8scy5zdQC7m1dxfDkKYcGVBoQpJPSuQdNdaKz8Fif38zdert4dtJ+CQkICpIT3Ok3R8Ne6hCqmDX2pjzFz2JK65rEAbbdVUcLgIxh5bTIUzLdgTYZe3WjY4TEHMgDcw6FszX+tRpwKAIUCkIxuVzNYn50ALxPDkyYdTKg0sup6VyDprrT8XhF5s7Z1L8t2KXOYArbbbqok/BISEBUkJ7nSbo+GvdXW4NEWZrHMwIY5muQdCN6AxmJWP8AFZopZGSDkBgOaygN2jpDWtB6AyTNg1M7lyWbIze8Uv0Se+1AjNCeOTCUxlThwLPa1+zXrqx6AwlMTjliJOBDryvhDa5gv+nbbSuUfMejjKuF0UX8fu5F6xTlxGAs7IskpWTK5UFehvYjtrS8HwMMckjQylrqoZeYXA1ax1Y2v/FZb1nTIMTw3OVy85iwa1rdDe/VWr4a+FErLh+XndQWEdrWXQE5dj0jVXmZzxK7CGuj7nMdwNJZTLK8lgoVVWRlAtcknKRc6/7VkfRjD+1455oWlXBQHKt5HIlft1bVR9qu+sTjhumBhdUmn99ybCNOsk9p/g0X4ZjsHhIYoIpEOoRVVgWYnrsDv1mjo5FjnhhV9ZWXJcfvNk/pniCmCnK3zlMq23u2g89ag9BuN+1YVWb/ADU/LlB3DLofvTfTWVcuHiJAMmJjGp6lOY/8azfFsDPhce6YYfl8QWxI2jce83jYk+dG2nUmFhxnhZXZ6r8a/eRf4H6QNPxWVdeSYbRdjZW1YeJv8q03pIl8LPuCI2IIJBBANjcVkeLxJhOK8Oy2WMwtCOra1vrWu9IpAMJOSQBym18jSOjTJipZ4SirNLvT4BXq3JbAQuxLO4uzMSSdT1mneneIk9n5EBInnuqWNiABdjcbaaeJFRerKUHhuH1Gim+u2pqLDRnG4yaZJmRIPyYymU3J1kPSB090eRp7UiyVMecnom+9gr6G8Y9rwkUv6suV/wBw0NAvWy7JgxIjMjiRRmViDY3uNDVX0Vb2DiGIwbv+XMBNEWsNdcw6hr3dlTeuOUDAgEjWVf5qN1gzcMNR8VHLo3VdGbbDRBVUKLACsV61WKRYd0ZkYzqrFWK3U3uDY7VqIeN4c8sLKjM9goVgSdL7A1k/W/KogwwYgf4lCb9gvfytWpvdZy8LF7eNUaThnD4EmzQylmyEFOaXFrjWxY27POhvrKx0kWFUw35plXLbfo3Y+Vl1ongpMGJl5PK5rqR+Xl1Ua65erv76p8clVsfgoiRoJZCD3AKP+Ro9CQrtVJ3pe/IJcJ41HPhVxIIEZTM3dbf5VnPV9xqTET47m3U50dEP6UYHKPkAfOhPDeETRYmbhoB9jdhMD1CO+qeZsvkaJcOkWHjmIQkATQKQL21X+zWczsdnhQipqN6qq6VRpzFC17woWz5SCq3v27dmtW5Zliyi1gTlAA0H/VRrCOcT/pBt1X1F/G2lQ42IO0gb9Mdx3E318dBUbklzPi1JsfHEBneNW1AuQOvvPVTsFh0W5SNUv2KASPKq+LbPChaxzFL99yKl4e5u6XJCGwvvbx66qlvC+U4I4pU5jRKSRfpKCfnXMBhoiA6wxqdwQq3+YGhpYE/4cftP81Nw5QIksP0j6Ui26dA21UZxFEy5mRWIsBdQbXNuupIm6RU2JABBt23H8GlxBLxt3C/mNRUPDJS+ZzubDTbTX+are/QntGzyxPnzIGaO+jKDp2i/VUuNyhACilbqMpGmpA2qpPEGjkJ0Ku1iN+q/lVnifuD9y/UVnM6M1wOtHHGQojUBzlNgAPPt667hgiqzIiqNfdAF7eFd4kl427RqCOojapJUCxsBsFP0rV6szWxDFFHMA7RoSQLEgE28aZGyTEB4wTYkZgDpex8KbwOXNGNALWGg7hVfA9HlkaZyyt2HUkHxrCm6RfE1xLUMESy2SJAyjVgqgi/le1PmjR5QrIrdC9yoJ3tbWoWfNiADbo7Hr1G3hUxP54/9f81pS7kuRLGkcgCQKGYGxUKLgWv9afjBGrKTGrOx0JAvpruadP8A50X7X/8Amq/G5MpjNgdTvttUlJpN8H/CqraLuJmCWNtSco6v96hx0aZc7RozabqCdSBvTeKy2jGgIbQgjTY0seLQgdmXfxFWUtehF6H/2Q=="/>
          <p:cNvSpPr/>
          <p:nvPr/>
        </p:nvSpPr>
        <p:spPr>
          <a:xfrm>
            <a:off x="392787" y="-206516"/>
            <a:ext cx="254126" cy="230705"/>
          </a:xfrm>
          <a:prstGeom prst="rect">
            <a:avLst/>
          </a:prstGeom>
          <a:noFill/>
          <a:ln>
            <a:noFill/>
          </a:ln>
        </p:spPr>
        <p:txBody>
          <a:bodyPr spcFirstLastPara="1" wrap="square" lIns="78000" tIns="39000" rIns="78000" bIns="39000" anchor="t" anchorCtr="0">
            <a:noAutofit/>
          </a:bodyPr>
          <a:lstStyle/>
          <a:p>
            <a:pPr marL="0" marR="0" lvl="0" indent="0" algn="l" rtl="0">
              <a:spcBef>
                <a:spcPts val="0"/>
              </a:spcBef>
              <a:spcAft>
                <a:spcPts val="0"/>
              </a:spcAft>
              <a:buNone/>
            </a:pPr>
            <a:endParaRPr sz="3000" b="0" i="0" u="none" strike="noStrike" cap="none">
              <a:solidFill>
                <a:schemeClr val="dk1"/>
              </a:solidFill>
              <a:latin typeface="Arial"/>
              <a:ea typeface="Arial"/>
              <a:cs typeface="Arial"/>
              <a:sym typeface="Arial"/>
            </a:endParaRPr>
          </a:p>
        </p:txBody>
      </p:sp>
      <p:pic>
        <p:nvPicPr>
          <p:cNvPr id="3" name="Resim 2">
            <a:extLst>
              <a:ext uri="{FF2B5EF4-FFF2-40B4-BE49-F238E27FC236}">
                <a16:creationId xmlns:a16="http://schemas.microsoft.com/office/drawing/2014/main" id="{81A42AAE-DE5E-43EF-9114-7F48B414803D}"/>
              </a:ext>
            </a:extLst>
          </p:cNvPr>
          <p:cNvPicPr>
            <a:picLocks noChangeAspect="1"/>
          </p:cNvPicPr>
          <p:nvPr/>
        </p:nvPicPr>
        <p:blipFill>
          <a:blip r:embed="rId4"/>
          <a:stretch>
            <a:fillRect/>
          </a:stretch>
        </p:blipFill>
        <p:spPr>
          <a:xfrm>
            <a:off x="20373522" y="1673082"/>
            <a:ext cx="2889860" cy="1650101"/>
          </a:xfrm>
          <a:prstGeom prst="rect">
            <a:avLst/>
          </a:prstGeom>
        </p:spPr>
      </p:pic>
      <p:pic>
        <p:nvPicPr>
          <p:cNvPr id="2" name="Resim 1">
            <a:extLst>
              <a:ext uri="{FF2B5EF4-FFF2-40B4-BE49-F238E27FC236}">
                <a16:creationId xmlns:a16="http://schemas.microsoft.com/office/drawing/2014/main" id="{499907C4-6067-43A8-BE0D-C0AC19DAA90D}"/>
              </a:ext>
            </a:extLst>
          </p:cNvPr>
          <p:cNvPicPr>
            <a:picLocks noChangeAspect="1"/>
          </p:cNvPicPr>
          <p:nvPr/>
        </p:nvPicPr>
        <p:blipFill>
          <a:blip r:embed="rId5"/>
          <a:stretch>
            <a:fillRect/>
          </a:stretch>
        </p:blipFill>
        <p:spPr>
          <a:xfrm>
            <a:off x="886253" y="4389120"/>
            <a:ext cx="11278578" cy="26075590"/>
          </a:xfrm>
          <a:prstGeom prst="rect">
            <a:avLst/>
          </a:prstGeom>
        </p:spPr>
      </p:pic>
      <p:sp>
        <p:nvSpPr>
          <p:cNvPr id="5" name="Metin kutusu 4">
            <a:extLst>
              <a:ext uri="{FF2B5EF4-FFF2-40B4-BE49-F238E27FC236}">
                <a16:creationId xmlns:a16="http://schemas.microsoft.com/office/drawing/2014/main" id="{5FC711F0-6F6E-4172-B489-4638A10BBC9A}"/>
              </a:ext>
            </a:extLst>
          </p:cNvPr>
          <p:cNvSpPr txBox="1"/>
          <p:nvPr/>
        </p:nvSpPr>
        <p:spPr>
          <a:xfrm>
            <a:off x="880156" y="4586543"/>
            <a:ext cx="10854644" cy="20867251"/>
          </a:xfrm>
          <a:prstGeom prst="rect">
            <a:avLst/>
          </a:prstGeom>
          <a:noFill/>
        </p:spPr>
        <p:txBody>
          <a:bodyPr wrap="square" rtlCol="0">
            <a:spAutoFit/>
          </a:bodyPr>
          <a:lstStyle/>
          <a:p>
            <a:pPr algn="just">
              <a:lnSpc>
                <a:spcPct val="150000"/>
              </a:lnSpc>
            </a:pPr>
            <a:r>
              <a:rPr lang="en-US" sz="2400" b="1" u="sng" dirty="0">
                <a:solidFill>
                  <a:schemeClr val="tx1"/>
                </a:solidFill>
                <a:latin typeface="Times New Roman" panose="02020603050405020304" pitchFamily="18" charset="0"/>
                <a:cs typeface="Times New Roman" panose="02020603050405020304" pitchFamily="18" charset="0"/>
              </a:rPr>
              <a:t>Introduction</a:t>
            </a:r>
            <a:endParaRPr lang="tr-TR" sz="2400" b="1" u="sng"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Menopause is the cessation of menstruation, owing to depletion of ovarian function. Hormone therapy (HT) is the most effective treatment option. After the Women’s Health Initiative (WHI)</a:t>
            </a:r>
            <a:r>
              <a:rPr lang="tr-TR" sz="24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study, there has been some confusion about utilize HT for alleviating menopause symptoms. Many women have opted for other non-hormonal treatments. However the effects of these other treatments are not as promising as those of HT. The aim of this study to investigate the perception of postmenopausal symptoms and treatment options among middle-aged Turkish women.</a:t>
            </a:r>
            <a:endParaRPr lang="tr-TR" sz="2400" dirty="0">
              <a:solidFill>
                <a:schemeClr val="tx1"/>
              </a:solidFill>
              <a:latin typeface="Times New Roman" panose="02020603050405020304" pitchFamily="18" charset="0"/>
              <a:cs typeface="Times New Roman" panose="02020603050405020304" pitchFamily="18" charset="0"/>
            </a:endParaRPr>
          </a:p>
          <a:p>
            <a:pPr algn="just">
              <a:lnSpc>
                <a:spcPct val="150000"/>
              </a:lnSpc>
            </a:pPr>
            <a:endParaRPr lang="tr-TR" sz="2400" dirty="0">
              <a:latin typeface="Times New Roman" panose="02020603050405020304" pitchFamily="18" charset="0"/>
              <a:cs typeface="Times New Roman" panose="02020603050405020304" pitchFamily="18" charset="0"/>
            </a:endParaRPr>
          </a:p>
          <a:p>
            <a:pPr algn="just">
              <a:lnSpc>
                <a:spcPct val="150000"/>
              </a:lnSpc>
            </a:pPr>
            <a:r>
              <a:rPr lang="en-US" sz="2400" b="1" u="sng" dirty="0">
                <a:solidFill>
                  <a:schemeClr val="tx1"/>
                </a:solidFill>
                <a:latin typeface="Times New Roman" panose="02020603050405020304" pitchFamily="18" charset="0"/>
                <a:cs typeface="Times New Roman" panose="02020603050405020304" pitchFamily="18" charset="0"/>
              </a:rPr>
              <a:t>Methods</a:t>
            </a:r>
            <a:endParaRPr lang="tr-TR" sz="2400" b="1" u="sng"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questionnare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created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by</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taking</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Perceptions</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of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Postmenopausal</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Symptoms</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and</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Treatment</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Options</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among</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Middle-Aged</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Korean</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Women</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study</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as an </a:t>
            </a:r>
            <a:r>
              <a:rPr lang="tr-TR"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example</a:t>
            </a:r>
            <a:r>
              <a:rPr lang="tr-T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0" i="0" dirty="0">
                <a:solidFill>
                  <a:srgbClr val="202124"/>
                </a:solidFill>
                <a:effectLst/>
                <a:latin typeface="Times New Roman" panose="02020603050405020304" pitchFamily="18" charset="0"/>
                <a:cs typeface="Times New Roman" panose="02020603050405020304" pitchFamily="18" charset="0"/>
              </a:rPr>
              <a:t> The sample size was determined as at least 2</a:t>
            </a:r>
            <a:r>
              <a:rPr lang="tr-TR" sz="2400" dirty="0">
                <a:solidFill>
                  <a:srgbClr val="202124"/>
                </a:solidFill>
                <a:latin typeface="Times New Roman" panose="02020603050405020304" pitchFamily="18" charset="0"/>
                <a:cs typeface="Times New Roman" panose="02020603050405020304" pitchFamily="18" charset="0"/>
              </a:rPr>
              <a:t>2</a:t>
            </a:r>
            <a:r>
              <a:rPr lang="en-US" sz="2400" b="0" i="0" dirty="0">
                <a:solidFill>
                  <a:srgbClr val="202124"/>
                </a:solidFill>
                <a:effectLst/>
                <a:latin typeface="Times New Roman" panose="02020603050405020304" pitchFamily="18" charset="0"/>
                <a:cs typeface="Times New Roman" panose="02020603050405020304" pitchFamily="18" charset="0"/>
              </a:rPr>
              <a:t>0 people to obtain a 95% confidence level and 80% power at α=0.05 significance level to determine the 0.23-unit difference between the ratios as a reference, with reference to previous studies.</a:t>
            </a:r>
            <a:r>
              <a:rPr lang="tr-TR" sz="2400" b="0" i="0" dirty="0">
                <a:solidFill>
                  <a:srgbClr val="202124"/>
                </a:solidFill>
                <a:latin typeface="Times New Roman" panose="02020603050405020304" pitchFamily="18"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study</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enrolled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b="1" dirty="0">
                <a:latin typeface="Times New Roman" panose="02020603050405020304" pitchFamily="18" charset="0"/>
                <a:ea typeface="Calibri" panose="020F0502020204030204" pitchFamily="34" charset="0"/>
                <a:cs typeface="Times New Roman" panose="02020603050405020304" pitchFamily="18" charset="0"/>
              </a:rPr>
              <a:t>220</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Turkish</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women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aged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45–60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years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women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were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administered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structured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questionnaire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composed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of 21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questions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with</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regard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to</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following</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three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categories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general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perceptions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menopause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treatment</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options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postmenopausal</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symptoms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their</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treatments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pP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b="1" u="sng" dirty="0">
                <a:solidFill>
                  <a:schemeClr val="tx1"/>
                </a:solidFill>
                <a:latin typeface="Times New Roman" panose="02020603050405020304" pitchFamily="18" charset="0"/>
                <a:cs typeface="Times New Roman" panose="02020603050405020304" pitchFamily="18" charset="0"/>
              </a:rPr>
              <a:t>Results</a:t>
            </a:r>
            <a:endParaRPr lang="tr-TR" sz="2400" b="1" u="sng"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With regard to the first questionnaire category, only 5.7% of the participants recognized menopause as a disease.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With</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regard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to</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second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category</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treatment</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options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majority</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participants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(89.5%)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don’t</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want</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to</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start HT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for</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menopausal</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symptom</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treatment</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Moreover</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awareness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about</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HT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was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higher</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among</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participants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who</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did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not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considered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menopause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as a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disease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than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among</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those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who</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consider</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menopause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as a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disease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Participants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who</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perceived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menopause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as a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disease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had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more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positive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views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about</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HT (49.1%)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than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those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who</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did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not.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Among</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education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level</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participants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who</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had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college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education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have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more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positive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views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about</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HT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than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who</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had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under</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college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education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With</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regard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to</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attempted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treatment</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options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by</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survey</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participants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43.8% of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them</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did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nothing</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for</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treatment</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For</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other</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parts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participants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once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again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highest</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number</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women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tried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lifestyle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modifications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such</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as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diet</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exercise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(32.4%),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health</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functional</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foods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was</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second</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popular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choice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(26.7%). </a:t>
            </a:r>
            <a:endParaRPr lang="tr-TR" sz="2400" dirty="0">
              <a:solidFill>
                <a:schemeClr val="tx1"/>
              </a:solidFill>
              <a:latin typeface="Times New Roman" panose="02020603050405020304" pitchFamily="18" charset="0"/>
              <a:cs typeface="Times New Roman" panose="02020603050405020304" pitchFamily="18" charset="0"/>
            </a:endParaRPr>
          </a:p>
          <a:p>
            <a:pPr algn="just">
              <a:lnSpc>
                <a:spcPct val="150000"/>
              </a:lnSpc>
            </a:pP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endParaRPr lang="tr-TR" sz="2400" dirty="0">
              <a:solidFill>
                <a:schemeClr val="tx1"/>
              </a:solidFill>
              <a:latin typeface="Times New Roman" panose="02020603050405020304" pitchFamily="18" charset="0"/>
              <a:cs typeface="Times New Roman" panose="02020603050405020304" pitchFamily="18" charset="0"/>
            </a:endParaRPr>
          </a:p>
          <a:p>
            <a:endParaRPr lang="tr-TR" dirty="0"/>
          </a:p>
        </p:txBody>
      </p:sp>
      <p:pic>
        <p:nvPicPr>
          <p:cNvPr id="8" name="Resim 7">
            <a:extLst>
              <a:ext uri="{FF2B5EF4-FFF2-40B4-BE49-F238E27FC236}">
                <a16:creationId xmlns:a16="http://schemas.microsoft.com/office/drawing/2014/main" id="{EC6B0189-9FBB-4F50-8697-1C343FA789DC}"/>
              </a:ext>
            </a:extLst>
          </p:cNvPr>
          <p:cNvPicPr>
            <a:picLocks noChangeAspect="1"/>
          </p:cNvPicPr>
          <p:nvPr/>
        </p:nvPicPr>
        <p:blipFill>
          <a:blip r:embed="rId4"/>
          <a:stretch>
            <a:fillRect/>
          </a:stretch>
        </p:blipFill>
        <p:spPr>
          <a:xfrm>
            <a:off x="1939768" y="1651206"/>
            <a:ext cx="2889860" cy="1650101"/>
          </a:xfrm>
          <a:prstGeom prst="rect">
            <a:avLst/>
          </a:prstGeom>
        </p:spPr>
      </p:pic>
      <p:graphicFrame>
        <p:nvGraphicFramePr>
          <p:cNvPr id="9" name="Grafik 8">
            <a:extLst>
              <a:ext uri="{FF2B5EF4-FFF2-40B4-BE49-F238E27FC236}">
                <a16:creationId xmlns:a16="http://schemas.microsoft.com/office/drawing/2014/main" id="{98D99D11-E1E1-47BD-820D-A76AEACBDE6D}"/>
              </a:ext>
            </a:extLst>
          </p:cNvPr>
          <p:cNvGraphicFramePr>
            <a:graphicFrameLocks/>
          </p:cNvGraphicFramePr>
          <p:nvPr>
            <p:extLst>
              <p:ext uri="{D42A27DB-BD31-4B8C-83A1-F6EECF244321}">
                <p14:modId xmlns:p14="http://schemas.microsoft.com/office/powerpoint/2010/main" val="1182363404"/>
              </p:ext>
            </p:extLst>
          </p:nvPr>
        </p:nvGraphicFramePr>
        <p:xfrm>
          <a:off x="1001552" y="23813508"/>
          <a:ext cx="10733248" cy="5738768"/>
        </p:xfrm>
        <a:graphic>
          <a:graphicData uri="http://schemas.openxmlformats.org/drawingml/2006/chart">
            <c:chart xmlns:c="http://schemas.openxmlformats.org/drawingml/2006/chart" xmlns:r="http://schemas.openxmlformats.org/officeDocument/2006/relationships" r:id="rId6"/>
          </a:graphicData>
        </a:graphic>
      </p:graphicFrame>
      <p:sp>
        <p:nvSpPr>
          <p:cNvPr id="12" name="Metin kutusu 11">
            <a:extLst>
              <a:ext uri="{FF2B5EF4-FFF2-40B4-BE49-F238E27FC236}">
                <a16:creationId xmlns:a16="http://schemas.microsoft.com/office/drawing/2014/main" id="{E508E23A-2BF8-4232-805C-227970A91E00}"/>
              </a:ext>
            </a:extLst>
          </p:cNvPr>
          <p:cNvSpPr txBox="1"/>
          <p:nvPr/>
        </p:nvSpPr>
        <p:spPr>
          <a:xfrm>
            <a:off x="880156" y="29616071"/>
            <a:ext cx="6795626" cy="369332"/>
          </a:xfrm>
          <a:prstGeom prst="rect">
            <a:avLst/>
          </a:prstGeom>
          <a:noFill/>
        </p:spPr>
        <p:txBody>
          <a:bodyPr wrap="square" rtlCol="0">
            <a:spAutoFit/>
          </a:bodyPr>
          <a:lstStyle/>
          <a:p>
            <a:r>
              <a:rPr lang="tr-TR" sz="1800" b="1" dirty="0" err="1">
                <a:latin typeface="Times New Roman" panose="02020603050405020304" pitchFamily="18" charset="0"/>
                <a:cs typeface="Times New Roman" panose="02020603050405020304" pitchFamily="18" charset="0"/>
              </a:rPr>
              <a:t>Table</a:t>
            </a:r>
            <a:r>
              <a:rPr lang="tr-TR" sz="1800" b="1" dirty="0">
                <a:latin typeface="Times New Roman" panose="02020603050405020304" pitchFamily="18" charset="0"/>
                <a:cs typeface="Times New Roman" panose="02020603050405020304" pitchFamily="18" charset="0"/>
              </a:rPr>
              <a:t> 1. </a:t>
            </a:r>
            <a:r>
              <a:rPr lang="tr-TR" sz="1800" dirty="0" err="1">
                <a:latin typeface="Times New Roman" panose="02020603050405020304" pitchFamily="18" charset="0"/>
                <a:cs typeface="Times New Roman" panose="02020603050405020304" pitchFamily="18" charset="0"/>
              </a:rPr>
              <a:t>Perception</a:t>
            </a:r>
            <a:r>
              <a:rPr lang="tr-TR" sz="1800" dirty="0">
                <a:latin typeface="Times New Roman" panose="02020603050405020304" pitchFamily="18" charset="0"/>
                <a:cs typeface="Times New Roman" panose="02020603050405020304" pitchFamily="18" charset="0"/>
              </a:rPr>
              <a:t> of </a:t>
            </a:r>
            <a:r>
              <a:rPr lang="tr-TR" sz="1800" dirty="0" err="1">
                <a:latin typeface="Times New Roman" panose="02020603050405020304" pitchFamily="18" charset="0"/>
                <a:cs typeface="Times New Roman" panose="02020603050405020304" pitchFamily="18" charset="0"/>
              </a:rPr>
              <a:t>Menopause</a:t>
            </a:r>
            <a:r>
              <a:rPr lang="tr-TR" sz="1800" dirty="0">
                <a:latin typeface="Times New Roman" panose="02020603050405020304" pitchFamily="18" charset="0"/>
                <a:cs typeface="Times New Roman" panose="02020603050405020304" pitchFamily="18" charset="0"/>
              </a:rPr>
              <a:t> as a </a:t>
            </a:r>
            <a:r>
              <a:rPr lang="tr-TR" sz="1800" dirty="0" err="1">
                <a:latin typeface="Times New Roman" panose="02020603050405020304" pitchFamily="18" charset="0"/>
                <a:cs typeface="Times New Roman" panose="02020603050405020304" pitchFamily="18" charset="0"/>
              </a:rPr>
              <a:t>Disease</a:t>
            </a:r>
            <a:endParaRPr lang="tr-TR" sz="1800" dirty="0">
              <a:latin typeface="Times New Roman" panose="02020603050405020304" pitchFamily="18" charset="0"/>
              <a:cs typeface="Times New Roman" panose="02020603050405020304" pitchFamily="18" charset="0"/>
            </a:endParaRPr>
          </a:p>
        </p:txBody>
      </p:sp>
      <p:graphicFrame>
        <p:nvGraphicFramePr>
          <p:cNvPr id="13" name="Grafik 12">
            <a:extLst>
              <a:ext uri="{FF2B5EF4-FFF2-40B4-BE49-F238E27FC236}">
                <a16:creationId xmlns:a16="http://schemas.microsoft.com/office/drawing/2014/main" id="{484802CC-4656-480E-8549-12BE3398D1EF}"/>
              </a:ext>
            </a:extLst>
          </p:cNvPr>
          <p:cNvGraphicFramePr>
            <a:graphicFrameLocks/>
          </p:cNvGraphicFramePr>
          <p:nvPr>
            <p:extLst>
              <p:ext uri="{D42A27DB-BD31-4B8C-83A1-F6EECF244321}">
                <p14:modId xmlns:p14="http://schemas.microsoft.com/office/powerpoint/2010/main" val="1954862763"/>
              </p:ext>
            </p:extLst>
          </p:nvPr>
        </p:nvGraphicFramePr>
        <p:xfrm>
          <a:off x="13496506" y="4751165"/>
          <a:ext cx="10820389" cy="488553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Grafik 14">
            <a:extLst>
              <a:ext uri="{FF2B5EF4-FFF2-40B4-BE49-F238E27FC236}">
                <a16:creationId xmlns:a16="http://schemas.microsoft.com/office/drawing/2014/main" id="{AD8DB7EE-DA2B-4522-8F3B-6A2419BECAE4}"/>
              </a:ext>
            </a:extLst>
          </p:cNvPr>
          <p:cNvGraphicFramePr>
            <a:graphicFrameLocks/>
          </p:cNvGraphicFramePr>
          <p:nvPr>
            <p:extLst>
              <p:ext uri="{D42A27DB-BD31-4B8C-83A1-F6EECF244321}">
                <p14:modId xmlns:p14="http://schemas.microsoft.com/office/powerpoint/2010/main" val="3659925004"/>
              </p:ext>
            </p:extLst>
          </p:nvPr>
        </p:nvGraphicFramePr>
        <p:xfrm>
          <a:off x="13496507" y="11674556"/>
          <a:ext cx="10820387" cy="521335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Grafik 15">
            <a:extLst>
              <a:ext uri="{FF2B5EF4-FFF2-40B4-BE49-F238E27FC236}">
                <a16:creationId xmlns:a16="http://schemas.microsoft.com/office/drawing/2014/main" id="{80F9E5BD-930B-4D1D-BCD4-87D70C635AA6}"/>
              </a:ext>
            </a:extLst>
          </p:cNvPr>
          <p:cNvGraphicFramePr>
            <a:graphicFrameLocks/>
          </p:cNvGraphicFramePr>
          <p:nvPr>
            <p:extLst>
              <p:ext uri="{D42A27DB-BD31-4B8C-83A1-F6EECF244321}">
                <p14:modId xmlns:p14="http://schemas.microsoft.com/office/powerpoint/2010/main" val="3609192525"/>
              </p:ext>
            </p:extLst>
          </p:nvPr>
        </p:nvGraphicFramePr>
        <p:xfrm>
          <a:off x="18837348" y="9104879"/>
          <a:ext cx="6687815" cy="7783033"/>
        </p:xfrm>
        <a:graphic>
          <a:graphicData uri="http://schemas.openxmlformats.org/drawingml/2006/chart">
            <c:chart xmlns:c="http://schemas.openxmlformats.org/drawingml/2006/chart" xmlns:r="http://schemas.openxmlformats.org/officeDocument/2006/relationships" r:id="rId9"/>
          </a:graphicData>
        </a:graphic>
      </p:graphicFrame>
      <p:cxnSp>
        <p:nvCxnSpPr>
          <p:cNvPr id="17" name="Straight Connector 8">
            <a:extLst>
              <a:ext uri="{FF2B5EF4-FFF2-40B4-BE49-F238E27FC236}">
                <a16:creationId xmlns:a16="http://schemas.microsoft.com/office/drawing/2014/main" id="{40DC053C-3838-4A40-A0BB-512710E38D16}"/>
              </a:ext>
            </a:extLst>
          </p:cNvPr>
          <p:cNvCxnSpPr>
            <a:cxnSpLocks/>
            <a:stCxn id="19" idx="0"/>
          </p:cNvCxnSpPr>
          <p:nvPr/>
        </p:nvCxnSpPr>
        <p:spPr>
          <a:xfrm flipV="1">
            <a:off x="17199297" y="12583116"/>
            <a:ext cx="4416714" cy="567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20">
            <a:extLst>
              <a:ext uri="{FF2B5EF4-FFF2-40B4-BE49-F238E27FC236}">
                <a16:creationId xmlns:a16="http://schemas.microsoft.com/office/drawing/2014/main" id="{9DA97B66-B850-4C37-A366-71065FED5D17}"/>
              </a:ext>
            </a:extLst>
          </p:cNvPr>
          <p:cNvCxnSpPr>
            <a:cxnSpLocks/>
            <a:stCxn id="19" idx="4"/>
          </p:cNvCxnSpPr>
          <p:nvPr/>
        </p:nvCxnSpPr>
        <p:spPr>
          <a:xfrm>
            <a:off x="17199297" y="14125432"/>
            <a:ext cx="4340514" cy="11216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C9BA1628-BEA3-4A1B-BE63-D68C38CB0A31}"/>
              </a:ext>
            </a:extLst>
          </p:cNvPr>
          <p:cNvSpPr/>
          <p:nvPr/>
        </p:nvSpPr>
        <p:spPr>
          <a:xfrm>
            <a:off x="16558008" y="13150304"/>
            <a:ext cx="1282578" cy="9751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Metin kutusu 23">
            <a:extLst>
              <a:ext uri="{FF2B5EF4-FFF2-40B4-BE49-F238E27FC236}">
                <a16:creationId xmlns:a16="http://schemas.microsoft.com/office/drawing/2014/main" id="{501F2732-14FE-41EA-885E-CEA170954C7D}"/>
              </a:ext>
            </a:extLst>
          </p:cNvPr>
          <p:cNvSpPr txBox="1"/>
          <p:nvPr/>
        </p:nvSpPr>
        <p:spPr>
          <a:xfrm>
            <a:off x="13496508" y="18266538"/>
            <a:ext cx="10943796" cy="10110781"/>
          </a:xfrm>
          <a:prstGeom prst="rect">
            <a:avLst/>
          </a:prstGeom>
          <a:noFill/>
        </p:spPr>
        <p:txBody>
          <a:bodyPr wrap="square">
            <a:spAutoFit/>
          </a:bodyPr>
          <a:lstStyle/>
          <a:p>
            <a:pPr algn="just">
              <a:lnSpc>
                <a:spcPct val="150000"/>
              </a:lnSpc>
            </a:pPr>
            <a:r>
              <a:rPr lang="en-US" sz="2400" b="1" u="sng" dirty="0">
                <a:solidFill>
                  <a:schemeClr val="tx1"/>
                </a:solidFill>
                <a:latin typeface="Times New Roman" panose="02020603050405020304" pitchFamily="18" charset="0"/>
                <a:cs typeface="Times New Roman" panose="02020603050405020304" pitchFamily="18" charset="0"/>
              </a:rPr>
              <a:t>Conclusion</a:t>
            </a:r>
            <a:endParaRPr lang="tr-TR" sz="2400" b="1" u="sng"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en-US" sz="2400" dirty="0">
                <a:solidFill>
                  <a:schemeClr val="tx1"/>
                </a:solidFill>
                <a:latin typeface="Times New Roman" panose="02020603050405020304" pitchFamily="18" charset="0"/>
                <a:cs typeface="Times New Roman" panose="02020603050405020304" pitchFamily="18" charset="0"/>
              </a:rPr>
              <a:t>A very low proportion of participants recognized menopause as a disease and had positive views about HT, possibly because of incorrect information obtained from the mass media. Many women are not aware that there are definite contraindications and indications for appropriate HT usage. There is a need to improve public awareness of the benefits of HT and measures should be taken to remove </a:t>
            </a:r>
            <a:r>
              <a:rPr lang="tr-TR" sz="2400" dirty="0">
                <a:solidFill>
                  <a:schemeClr val="tx1"/>
                </a:solidFill>
                <a:latin typeface="Times New Roman" panose="02020603050405020304" pitchFamily="18" charset="0"/>
                <a:cs typeface="Times New Roman" panose="02020603050405020304" pitchFamily="18" charset="0"/>
              </a:rPr>
              <a:t>i</a:t>
            </a:r>
            <a:r>
              <a:rPr lang="en-US" sz="2400" dirty="0" err="1">
                <a:solidFill>
                  <a:schemeClr val="tx1"/>
                </a:solidFill>
                <a:latin typeface="Times New Roman" panose="02020603050405020304" pitchFamily="18" charset="0"/>
                <a:cs typeface="Times New Roman" panose="02020603050405020304" pitchFamily="18" charset="0"/>
              </a:rPr>
              <a:t>ncorrect</a:t>
            </a:r>
            <a:r>
              <a:rPr lang="en-US" sz="2400" dirty="0">
                <a:solidFill>
                  <a:schemeClr val="tx1"/>
                </a:solidFill>
                <a:latin typeface="Times New Roman" panose="02020603050405020304" pitchFamily="18" charset="0"/>
                <a:cs typeface="Times New Roman" panose="02020603050405020304" pitchFamily="18" charset="0"/>
              </a:rPr>
              <a:t> information from the mass media.</a:t>
            </a:r>
            <a:endParaRPr lang="tr-TR" sz="2400" dirty="0">
              <a:solidFill>
                <a:schemeClr val="tx1"/>
              </a:solidFill>
              <a:latin typeface="Times New Roman" panose="02020603050405020304" pitchFamily="18" charset="0"/>
              <a:cs typeface="Times New Roman" panose="02020603050405020304" pitchFamily="18" charset="0"/>
            </a:endParaRPr>
          </a:p>
          <a:p>
            <a:pPr algn="just">
              <a:lnSpc>
                <a:spcPct val="150000"/>
              </a:lnSpc>
            </a:pPr>
            <a:endParaRPr lang="tr-TR" sz="2400" dirty="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tr-TR" sz="2400" b="1" u="sng" dirty="0" err="1">
                <a:solidFill>
                  <a:schemeClr val="tx1"/>
                </a:solidFill>
                <a:latin typeface="Times New Roman" panose="02020603050405020304" pitchFamily="18" charset="0"/>
                <a:cs typeface="Times New Roman" panose="02020603050405020304" pitchFamily="18" charset="0"/>
              </a:rPr>
              <a:t>References</a:t>
            </a:r>
            <a:endParaRPr lang="en-US" sz="2400" b="1" u="sng" dirty="0">
              <a:solidFill>
                <a:schemeClr val="tx1"/>
              </a:solidFill>
              <a:latin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tr-TR"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1.Sertkaya </a:t>
            </a:r>
            <a:r>
              <a:rPr lang="tr-TR" sz="24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Cıkım</a:t>
            </a:r>
            <a:r>
              <a:rPr lang="tr-TR"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tr-TR" sz="24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Postmenopausal</a:t>
            </a:r>
            <a:r>
              <a:rPr lang="tr-TR"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Hormon </a:t>
            </a:r>
            <a:r>
              <a:rPr lang="tr-TR" sz="24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Replacement</a:t>
            </a:r>
            <a:r>
              <a:rPr lang="tr-TR"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Treatment</a:t>
            </a:r>
            <a:r>
              <a:rPr lang="tr-TR"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Risks</a:t>
            </a:r>
            <a:r>
              <a:rPr lang="tr-TR"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and</a:t>
            </a:r>
            <a:r>
              <a:rPr lang="tr-TR"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Benefits</a:t>
            </a:r>
            <a:r>
              <a:rPr lang="tr-TR"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Turkiye</a:t>
            </a:r>
            <a:r>
              <a:rPr lang="tr-TR"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Klinikleri J </a:t>
            </a:r>
            <a:r>
              <a:rPr lang="tr-TR" sz="24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Endocrin</a:t>
            </a:r>
            <a:r>
              <a:rPr lang="tr-TR"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-Special </a:t>
            </a:r>
            <a:r>
              <a:rPr lang="tr-TR" sz="2400"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Topics</a:t>
            </a:r>
            <a:r>
              <a:rPr lang="tr-TR"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2011;4(1):35-42</a:t>
            </a:r>
          </a:p>
          <a:p>
            <a:pPr>
              <a:lnSpc>
                <a:spcPct val="150000"/>
              </a:lnSpc>
              <a:spcBef>
                <a:spcPts val="1200"/>
              </a:spcBef>
              <a:spcAft>
                <a:spcPts val="800"/>
              </a:spcAft>
            </a:pPr>
            <a:r>
              <a:rPr lang="tr-TR"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2. </a:t>
            </a:r>
            <a:r>
              <a:rPr lang="tr-TR" sz="2400" strike="noStrike"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N H Sahin</a:t>
            </a:r>
            <a:r>
              <a:rPr lang="tr-TR"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strike="noStrike"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M D</a:t>
            </a:r>
            <a:r>
              <a:rPr lang="tr-TR" sz="24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tr-TR" sz="2400" strike="noStrike"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Bal</a:t>
            </a:r>
            <a:r>
              <a:rPr lang="tr-TR"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strike="noStrike"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N M Boğa</a:t>
            </a:r>
            <a:r>
              <a:rPr lang="tr-TR"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strike="noStrike"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S </a:t>
            </a:r>
            <a:r>
              <a:rPr lang="tr-TR" sz="2400" strike="noStrike"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Gökdemirel</a:t>
            </a:r>
            <a:r>
              <a:rPr lang="tr-TR"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strike="noStrike"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 Taşpınar</a:t>
            </a:r>
            <a:r>
              <a:rPr lang="tr-TR"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tr-TR" sz="2400" kern="1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kern="1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Women's</a:t>
            </a:r>
            <a:r>
              <a:rPr lang="tr-TR" sz="2400" kern="1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kern="1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Perception</a:t>
            </a:r>
            <a:r>
              <a:rPr lang="tr-TR" sz="2400" kern="1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of </a:t>
            </a:r>
            <a:r>
              <a:rPr lang="tr-TR" sz="2400" kern="1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tr-TR" sz="2400" kern="1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kern="1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Menopause</a:t>
            </a:r>
            <a:r>
              <a:rPr lang="tr-TR" sz="2400" kern="1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kern="1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tr-TR" sz="2400" kern="1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kern="1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Hormone</a:t>
            </a:r>
            <a:r>
              <a:rPr lang="tr-TR" sz="2400" kern="1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kern="1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Treatment</a:t>
            </a:r>
            <a:r>
              <a:rPr lang="tr-TR" sz="2400" kern="1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kern="1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Barriers</a:t>
            </a:r>
            <a:r>
              <a:rPr lang="tr-TR" sz="2400" kern="1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kern="1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Against</a:t>
            </a:r>
            <a:r>
              <a:rPr lang="tr-TR" sz="2400" kern="1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kern="1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Hormone</a:t>
            </a:r>
            <a:r>
              <a:rPr lang="tr-TR" sz="2400" kern="1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kern="1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Therapy</a:t>
            </a:r>
            <a:r>
              <a:rPr lang="tr-TR" sz="2400" kern="1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2011;14(1),152-6</a:t>
            </a:r>
          </a:p>
          <a:p>
            <a:pPr>
              <a:lnSpc>
                <a:spcPct val="150000"/>
              </a:lnSpc>
              <a:spcBef>
                <a:spcPts val="1200"/>
              </a:spcBef>
              <a:spcAft>
                <a:spcPts val="600"/>
              </a:spcAft>
            </a:pPr>
            <a:r>
              <a:rPr lang="tr-TR" sz="24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3</a:t>
            </a:r>
            <a:r>
              <a:rPr lang="tr-TR" sz="24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strike="noStrike"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Kim MK</a:t>
            </a:r>
            <a:r>
              <a:rPr lang="tr-TR" sz="24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strike="noStrike"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Seo</a:t>
            </a:r>
            <a:r>
              <a:rPr lang="tr-TR" sz="2400" strike="noStrike"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SK</a:t>
            </a:r>
            <a:r>
              <a:rPr lang="tr-TR" sz="24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strike="noStrike"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Chae</a:t>
            </a:r>
            <a:r>
              <a:rPr lang="tr-TR" sz="2400" strike="noStrike"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HD</a:t>
            </a:r>
            <a:r>
              <a:rPr lang="tr-TR" sz="24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strike="noStrike"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Hwang</a:t>
            </a:r>
            <a:r>
              <a:rPr lang="tr-TR" sz="2400" strike="noStrike"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KJ</a:t>
            </a:r>
            <a:r>
              <a:rPr lang="tr-TR" sz="24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Kim T</a:t>
            </a:r>
            <a:r>
              <a:rPr lang="tr-TR" sz="24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strike="noStrike"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Yoon</a:t>
            </a:r>
            <a:r>
              <a:rPr lang="tr-TR" sz="2400" strike="noStrike"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BK</a:t>
            </a:r>
            <a:r>
              <a:rPr lang="tr-TR" sz="24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Lee BS</a:t>
            </a:r>
            <a:r>
              <a:rPr lang="tr-TR" sz="24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2400" kern="1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kern="1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Perceptions</a:t>
            </a:r>
            <a:r>
              <a:rPr lang="tr-TR" sz="2400" kern="1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of </a:t>
            </a:r>
            <a:r>
              <a:rPr lang="tr-TR" sz="2400" kern="1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Postmenopausal</a:t>
            </a:r>
            <a:r>
              <a:rPr lang="tr-TR" sz="2400" kern="1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kern="1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Symptoms</a:t>
            </a:r>
            <a:r>
              <a:rPr lang="tr-TR" sz="2400" kern="1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kern="1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tr-TR" sz="2400" kern="1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kern="1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Treatment</a:t>
            </a:r>
            <a:r>
              <a:rPr lang="tr-TR" sz="2400" kern="1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kern="1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Options</a:t>
            </a:r>
            <a:r>
              <a:rPr lang="tr-TR" sz="2400" kern="1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kern="1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among</a:t>
            </a:r>
            <a:r>
              <a:rPr lang="tr-TR" sz="2400" kern="1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kern="1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Middle-Aged</a:t>
            </a:r>
            <a:r>
              <a:rPr lang="tr-TR" sz="2400" kern="1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kern="1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Korean</a:t>
            </a:r>
            <a:r>
              <a:rPr lang="tr-TR" sz="2400" kern="1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kern="18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Women</a:t>
            </a:r>
            <a:r>
              <a:rPr lang="tr-TR" sz="2400" kern="18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400" strike="noStrike"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hlinkClick r:id="rId10" tooltip="Yonsei medical journal.">
                  <a:extLst>
                    <a:ext uri="{A12FA001-AC4F-418D-AE19-62706E023703}">
                      <ahyp:hlinkClr xmlns:ahyp="http://schemas.microsoft.com/office/drawing/2018/hyperlinkcolor" val="tx"/>
                    </a:ext>
                  </a:extLst>
                </a:hlinkClick>
              </a:rPr>
              <a:t>Yonsei</a:t>
            </a:r>
            <a:r>
              <a:rPr lang="tr-TR" sz="2400" strike="noStrike"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hlinkClick r:id="rId10" tooltip="Yonsei medical journal.">
                  <a:extLst>
                    <a:ext uri="{A12FA001-AC4F-418D-AE19-62706E023703}">
                      <ahyp:hlinkClr xmlns:ahyp="http://schemas.microsoft.com/office/drawing/2018/hyperlinkcolor" val="tx"/>
                    </a:ext>
                  </a:extLst>
                </a:hlinkClick>
              </a:rPr>
              <a:t> </a:t>
            </a:r>
            <a:r>
              <a:rPr lang="tr-TR" sz="2400" strike="noStrike"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hlinkClick r:id="rId10" tooltip="Yonsei medical journal.">
                  <a:extLst>
                    <a:ext uri="{A12FA001-AC4F-418D-AE19-62706E023703}">
                      <ahyp:hlinkClr xmlns:ahyp="http://schemas.microsoft.com/office/drawing/2018/hyperlinkcolor" val="tx"/>
                    </a:ext>
                  </a:extLst>
                </a:hlinkClick>
              </a:rPr>
              <a:t>Med</a:t>
            </a:r>
            <a:r>
              <a:rPr lang="tr-TR" sz="2400" strike="noStrike"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hlinkClick r:id="rId10" tooltip="Yonsei medical journal.">
                  <a:extLst>
                    <a:ext uri="{A12FA001-AC4F-418D-AE19-62706E023703}">
                      <ahyp:hlinkClr xmlns:ahyp="http://schemas.microsoft.com/office/drawing/2018/hyperlinkcolor" val="tx"/>
                    </a:ext>
                  </a:extLst>
                </a:hlinkClick>
              </a:rPr>
              <a:t> J.</a:t>
            </a:r>
            <a:r>
              <a:rPr lang="tr-TR" sz="24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2017 May;58(3):533-539.</a:t>
            </a:r>
          </a:p>
        </p:txBody>
      </p:sp>
      <p:sp>
        <p:nvSpPr>
          <p:cNvPr id="26" name="Metin kutusu 25">
            <a:extLst>
              <a:ext uri="{FF2B5EF4-FFF2-40B4-BE49-F238E27FC236}">
                <a16:creationId xmlns:a16="http://schemas.microsoft.com/office/drawing/2014/main" id="{F37A7333-96B0-41FD-8313-D78687AE522E}"/>
              </a:ext>
            </a:extLst>
          </p:cNvPr>
          <p:cNvSpPr txBox="1"/>
          <p:nvPr/>
        </p:nvSpPr>
        <p:spPr>
          <a:xfrm>
            <a:off x="13437028" y="17085768"/>
            <a:ext cx="12759070" cy="369332"/>
          </a:xfrm>
          <a:prstGeom prst="rect">
            <a:avLst/>
          </a:prstGeom>
          <a:noFill/>
        </p:spPr>
        <p:txBody>
          <a:bodyPr wrap="square">
            <a:spAutoFit/>
          </a:bodyPr>
          <a:lstStyle/>
          <a:p>
            <a:r>
              <a:rPr lang="tr-TR" sz="1800" b="1" dirty="0" err="1">
                <a:latin typeface="Times New Roman" panose="02020603050405020304" pitchFamily="18" charset="0"/>
                <a:cs typeface="Times New Roman" panose="02020603050405020304" pitchFamily="18" charset="0"/>
              </a:rPr>
              <a:t>Table</a:t>
            </a:r>
            <a:r>
              <a:rPr lang="tr-TR" sz="1800" b="1" dirty="0">
                <a:latin typeface="Times New Roman" panose="02020603050405020304" pitchFamily="18" charset="0"/>
                <a:cs typeface="Times New Roman" panose="02020603050405020304" pitchFamily="18" charset="0"/>
              </a:rPr>
              <a:t> 3</a:t>
            </a:r>
            <a:r>
              <a:rPr lang="tr-TR" sz="1800" dirty="0">
                <a:latin typeface="Times New Roman" panose="02020603050405020304" pitchFamily="18" charset="0"/>
                <a:cs typeface="Times New Roman" panose="02020603050405020304" pitchFamily="18" charset="0"/>
              </a:rPr>
              <a:t>. How </a:t>
            </a:r>
            <a:r>
              <a:rPr lang="tr-TR" sz="1800" dirty="0" err="1">
                <a:latin typeface="Times New Roman" panose="02020603050405020304" pitchFamily="18" charset="0"/>
                <a:cs typeface="Times New Roman" panose="02020603050405020304" pitchFamily="18" charset="0"/>
              </a:rPr>
              <a:t>Women</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Perceive</a:t>
            </a:r>
            <a:r>
              <a:rPr lang="tr-TR" sz="1800" dirty="0">
                <a:latin typeface="Times New Roman" panose="02020603050405020304" pitchFamily="18" charset="0"/>
                <a:cs typeface="Times New Roman" panose="02020603050405020304" pitchFamily="18" charset="0"/>
              </a:rPr>
              <a:t> HT</a:t>
            </a:r>
          </a:p>
        </p:txBody>
      </p:sp>
      <p:sp>
        <p:nvSpPr>
          <p:cNvPr id="27" name="Metin kutusu 26">
            <a:extLst>
              <a:ext uri="{FF2B5EF4-FFF2-40B4-BE49-F238E27FC236}">
                <a16:creationId xmlns:a16="http://schemas.microsoft.com/office/drawing/2014/main" id="{FC2C607F-BA73-455D-8353-8A56DBE5D87B}"/>
              </a:ext>
            </a:extLst>
          </p:cNvPr>
          <p:cNvSpPr txBox="1"/>
          <p:nvPr/>
        </p:nvSpPr>
        <p:spPr>
          <a:xfrm>
            <a:off x="13437028" y="9820636"/>
            <a:ext cx="8807116" cy="369332"/>
          </a:xfrm>
          <a:prstGeom prst="rect">
            <a:avLst/>
          </a:prstGeom>
          <a:noFill/>
        </p:spPr>
        <p:txBody>
          <a:bodyPr wrap="square" rtlCol="0">
            <a:spAutoFit/>
          </a:bodyPr>
          <a:lstStyle/>
          <a:p>
            <a:r>
              <a:rPr lang="tr-TR" sz="1800" b="1" dirty="0" err="1">
                <a:latin typeface="Times New Roman" panose="02020603050405020304" pitchFamily="18" charset="0"/>
                <a:cs typeface="Times New Roman" panose="02020603050405020304" pitchFamily="18" charset="0"/>
              </a:rPr>
              <a:t>Table</a:t>
            </a:r>
            <a:r>
              <a:rPr lang="tr-TR" sz="1800" b="1" dirty="0">
                <a:latin typeface="Times New Roman" panose="02020603050405020304" pitchFamily="18" charset="0"/>
                <a:cs typeface="Times New Roman" panose="02020603050405020304" pitchFamily="18" charset="0"/>
              </a:rPr>
              <a:t> 2. </a:t>
            </a:r>
            <a:r>
              <a:rPr lang="tr-TR" sz="1800" dirty="0" err="1">
                <a:latin typeface="Times New Roman" panose="02020603050405020304" pitchFamily="18" charset="0"/>
                <a:cs typeface="Times New Roman" panose="02020603050405020304" pitchFamily="18" charset="0"/>
              </a:rPr>
              <a:t>Method</a:t>
            </a:r>
            <a:r>
              <a:rPr lang="tr-TR" sz="1800" dirty="0">
                <a:latin typeface="Times New Roman" panose="02020603050405020304" pitchFamily="18" charset="0"/>
                <a:cs typeface="Times New Roman" panose="02020603050405020304" pitchFamily="18" charset="0"/>
              </a:rPr>
              <a:t> of </a:t>
            </a:r>
            <a:r>
              <a:rPr lang="tr-TR" sz="1800" dirty="0" err="1">
                <a:latin typeface="Times New Roman" panose="02020603050405020304" pitchFamily="18" charset="0"/>
                <a:cs typeface="Times New Roman" panose="02020603050405020304" pitchFamily="18" charset="0"/>
              </a:rPr>
              <a:t>Collecting</a:t>
            </a:r>
            <a:r>
              <a:rPr lang="tr-TR" sz="1800" dirty="0">
                <a:latin typeface="Times New Roman" panose="02020603050405020304" pitchFamily="18" charset="0"/>
                <a:cs typeface="Times New Roman" panose="02020603050405020304" pitchFamily="18" charset="0"/>
              </a:rPr>
              <a:t> Information </a:t>
            </a:r>
            <a:r>
              <a:rPr lang="tr-TR" sz="1800" dirty="0" err="1">
                <a:latin typeface="Times New Roman" panose="02020603050405020304" pitchFamily="18" charset="0"/>
                <a:cs typeface="Times New Roman" panose="02020603050405020304" pitchFamily="18" charset="0"/>
              </a:rPr>
              <a:t>About</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Menopause</a:t>
            </a:r>
            <a:r>
              <a:rPr lang="tr-TR" sz="1800" dirty="0">
                <a:latin typeface="Times New Roman" panose="02020603050405020304" pitchFamily="18" charset="0"/>
                <a:cs typeface="Times New Roman" panose="02020603050405020304" pitchFamily="18" charset="0"/>
              </a:rPr>
              <a:t>*</a:t>
            </a:r>
            <a:endParaRPr lang="tr-TR" sz="1800" b="1" dirty="0">
              <a:latin typeface="Times New Roman" panose="02020603050405020304" pitchFamily="18" charset="0"/>
              <a:cs typeface="Times New Roman" panose="02020603050405020304" pitchFamily="18" charset="0"/>
            </a:endParaRPr>
          </a:p>
        </p:txBody>
      </p:sp>
      <p:sp>
        <p:nvSpPr>
          <p:cNvPr id="29" name="Metin kutusu 28">
            <a:extLst>
              <a:ext uri="{FF2B5EF4-FFF2-40B4-BE49-F238E27FC236}">
                <a16:creationId xmlns:a16="http://schemas.microsoft.com/office/drawing/2014/main" id="{FA8955DF-B0C5-459B-B8CB-8B750355814E}"/>
              </a:ext>
            </a:extLst>
          </p:cNvPr>
          <p:cNvSpPr txBox="1"/>
          <p:nvPr/>
        </p:nvSpPr>
        <p:spPr>
          <a:xfrm>
            <a:off x="13378219" y="10286723"/>
            <a:ext cx="4583450" cy="400110"/>
          </a:xfrm>
          <a:prstGeom prst="rect">
            <a:avLst/>
          </a:prstGeom>
          <a:noFill/>
        </p:spPr>
        <p:txBody>
          <a:bodyPr wrap="square">
            <a:spAutoFit/>
          </a:bodyPr>
          <a:lstStyle/>
          <a:p>
            <a:r>
              <a:rPr lang="tr-TR" sz="2000" b="1" dirty="0">
                <a:latin typeface="Times New Roman" panose="02020603050405020304" pitchFamily="18" charset="0"/>
                <a:cs typeface="Times New Roman" panose="02020603050405020304" pitchFamily="18" charset="0"/>
              </a:rPr>
              <a:t>*</a:t>
            </a:r>
            <a:r>
              <a:rPr lang="tr-TR" sz="2000" dirty="0">
                <a:latin typeface="Times New Roman" panose="02020603050405020304" pitchFamily="18" charset="0"/>
                <a:cs typeface="Times New Roman" panose="02020603050405020304" pitchFamily="18" charset="0"/>
              </a:rPr>
              <a:t>Total </a:t>
            </a:r>
            <a:r>
              <a:rPr lang="tr-TR" sz="2000" dirty="0" err="1">
                <a:latin typeface="Times New Roman" panose="02020603050405020304" pitchFamily="18" charset="0"/>
                <a:cs typeface="Times New Roman" panose="02020603050405020304" pitchFamily="18" charset="0"/>
              </a:rPr>
              <a:t>number</a:t>
            </a:r>
            <a:r>
              <a:rPr lang="tr-TR" sz="2000" dirty="0">
                <a:latin typeface="Times New Roman" panose="02020603050405020304" pitchFamily="18" charset="0"/>
                <a:cs typeface="Times New Roman" panose="02020603050405020304" pitchFamily="18" charset="0"/>
              </a:rPr>
              <a:t> of </a:t>
            </a:r>
            <a:r>
              <a:rPr lang="tr-TR" sz="2000" dirty="0" err="1">
                <a:latin typeface="Times New Roman" panose="02020603050405020304" pitchFamily="18" charset="0"/>
                <a:cs typeface="Times New Roman" panose="02020603050405020304" pitchFamily="18" charset="0"/>
              </a:rPr>
              <a:t>participants</a:t>
            </a:r>
            <a:r>
              <a:rPr lang="tr-TR" sz="2000" dirty="0">
                <a:latin typeface="Times New Roman" panose="02020603050405020304" pitchFamily="18" charset="0"/>
                <a:cs typeface="Times New Roman" panose="02020603050405020304" pitchFamily="18" charset="0"/>
              </a:rPr>
              <a:t>: 210</a:t>
            </a:r>
            <a:endParaRPr lang="tr-TR" sz="2000" b="1"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109</TotalTime>
  <Words>653</Words>
  <Application>Microsoft Office PowerPoint</Application>
  <PresentationFormat>Özel</PresentationFormat>
  <Paragraphs>28</Paragraphs>
  <Slides>1</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vt:i4>
      </vt:variant>
    </vt:vector>
  </HeadingPairs>
  <TitlesOfParts>
    <vt:vector size="6" baseType="lpstr">
      <vt:lpstr>Arial</vt:lpstr>
      <vt:lpstr>Calibri</vt:lpstr>
      <vt:lpstr>Times New Roman</vt:lpstr>
      <vt:lpstr>Calibri Light</vt:lpstr>
      <vt:lpstr>Office Teması</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cp:lastModifiedBy>melek topcu</cp:lastModifiedBy>
  <cp:revision>11</cp:revision>
  <dcterms:modified xsi:type="dcterms:W3CDTF">2021-06-02T19:44:13Z</dcterms:modified>
</cp:coreProperties>
</file>